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7" r:id="rId2"/>
    <p:sldId id="272" r:id="rId3"/>
    <p:sldId id="260" r:id="rId4"/>
    <p:sldId id="271" r:id="rId5"/>
    <p:sldId id="261" r:id="rId6"/>
    <p:sldId id="273" r:id="rId7"/>
    <p:sldId id="262" r:id="rId8"/>
    <p:sldId id="263" r:id="rId9"/>
    <p:sldId id="264" r:id="rId10"/>
    <p:sldId id="265" r:id="rId11"/>
    <p:sldId id="277" r:id="rId12"/>
    <p:sldId id="278" r:id="rId13"/>
    <p:sldId id="280" r:id="rId14"/>
    <p:sldId id="266" r:id="rId15"/>
    <p:sldId id="267" r:id="rId16"/>
    <p:sldId id="275" r:id="rId17"/>
    <p:sldId id="268" r:id="rId18"/>
    <p:sldId id="276" r:id="rId19"/>
    <p:sldId id="269" r:id="rId20"/>
    <p:sldId id="270" r:id="rId21"/>
    <p:sldId id="279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EA2E-F6A3-76EF-6065-A7FF36EFC823}" v="296" dt="2024-05-03T23:30:35.294"/>
    <p1510:client id="{2CE122E0-0745-494D-B584-3D5691726D9C}" v="7" dt="2024-05-04T01:08:14.374"/>
    <p1510:client id="{541C13CE-0A39-7FEE-2715-6C016869E10E}" v="7" dt="2024-05-03T23:48:30.616"/>
    <p1510:client id="{BE6A5786-A9E1-C94D-B888-EAFF8A8A6090}" v="906" dt="2024-05-04T02:45:39.814"/>
    <p1510:client id="{C95E4E03-B622-AC9B-9F62-09FC36280A5E}" v="2025" dt="2024-05-04T01:53:29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FE033C-6311-47C8-A955-2943AB271C0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04C917-DC84-4D01-BC21-ADE4DB9644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Integrity and Normalization</a:t>
          </a:r>
        </a:p>
      </dgm:t>
    </dgm:pt>
    <dgm:pt modelId="{C5EDAE4F-4372-4488-AC8C-27CB69BECE6C}" type="parTrans" cxnId="{D56CA282-E5E3-49BE-B804-CBBE7C2BE5AA}">
      <dgm:prSet/>
      <dgm:spPr/>
      <dgm:t>
        <a:bodyPr/>
        <a:lstStyle/>
        <a:p>
          <a:endParaRPr lang="en-US"/>
        </a:p>
      </dgm:t>
    </dgm:pt>
    <dgm:pt modelId="{9101A419-6DB1-4D64-BCBA-43944435E760}" type="sibTrans" cxnId="{D56CA282-E5E3-49BE-B804-CBBE7C2BE5AA}">
      <dgm:prSet/>
      <dgm:spPr/>
      <dgm:t>
        <a:bodyPr/>
        <a:lstStyle/>
        <a:p>
          <a:endParaRPr lang="en-US"/>
        </a:p>
      </dgm:t>
    </dgm:pt>
    <dgm:pt modelId="{2CA29432-EBD7-4BD8-980E-FD978E24C9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Scalability and Performance Optimization</a:t>
          </a:r>
        </a:p>
      </dgm:t>
    </dgm:pt>
    <dgm:pt modelId="{71A83C0B-2BC3-4000-8809-C5BB3CD8689C}" type="parTrans" cxnId="{49F43BF3-7BC4-4C48-81E6-88C178713E74}">
      <dgm:prSet/>
      <dgm:spPr/>
      <dgm:t>
        <a:bodyPr/>
        <a:lstStyle/>
        <a:p>
          <a:endParaRPr lang="en-US"/>
        </a:p>
      </dgm:t>
    </dgm:pt>
    <dgm:pt modelId="{DF7D7C81-9A43-4097-9BBD-6A7C928C8780}" type="sibTrans" cxnId="{49F43BF3-7BC4-4C48-81E6-88C178713E74}">
      <dgm:prSet/>
      <dgm:spPr/>
      <dgm:t>
        <a:bodyPr/>
        <a:lstStyle/>
        <a:p>
          <a:endParaRPr lang="en-US"/>
        </a:p>
      </dgm:t>
    </dgm:pt>
    <dgm:pt modelId="{43FE0BBC-1D9D-4AE8-BB48-B96E47A9AF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Security and Concurrency Control</a:t>
          </a:r>
        </a:p>
      </dgm:t>
    </dgm:pt>
    <dgm:pt modelId="{4FBE18A7-7B9B-4B41-95E4-43FAA90A4CE9}" type="parTrans" cxnId="{6A5C339E-EDD4-4E3C-8A36-1F65F020D007}">
      <dgm:prSet/>
      <dgm:spPr/>
      <dgm:t>
        <a:bodyPr/>
        <a:lstStyle/>
        <a:p>
          <a:endParaRPr lang="en-US"/>
        </a:p>
      </dgm:t>
    </dgm:pt>
    <dgm:pt modelId="{020C6EAD-70B0-4242-8D46-910E98E314C7}" type="sibTrans" cxnId="{6A5C339E-EDD4-4E3C-8A36-1F65F020D007}">
      <dgm:prSet/>
      <dgm:spPr/>
      <dgm:t>
        <a:bodyPr/>
        <a:lstStyle/>
        <a:p>
          <a:endParaRPr lang="en-US"/>
        </a:p>
      </dgm:t>
    </dgm:pt>
    <dgm:pt modelId="{302D06F7-994C-45A9-9C91-7EB12735BE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Backup, Recovery, and Integration</a:t>
          </a:r>
        </a:p>
      </dgm:t>
    </dgm:pt>
    <dgm:pt modelId="{60284CF4-975A-407B-93E0-0EE67E729F60}" type="parTrans" cxnId="{1E7D0429-AC27-4B15-BB3F-F315C8F7F6F7}">
      <dgm:prSet/>
      <dgm:spPr/>
      <dgm:t>
        <a:bodyPr/>
        <a:lstStyle/>
        <a:p>
          <a:endParaRPr lang="en-US"/>
        </a:p>
      </dgm:t>
    </dgm:pt>
    <dgm:pt modelId="{997EEDDC-D730-4810-B9AE-82960976D396}" type="sibTrans" cxnId="{1E7D0429-AC27-4B15-BB3F-F315C8F7F6F7}">
      <dgm:prSet/>
      <dgm:spPr/>
      <dgm:t>
        <a:bodyPr/>
        <a:lstStyle/>
        <a:p>
          <a:endParaRPr lang="en-US"/>
        </a:p>
      </dgm:t>
    </dgm:pt>
    <dgm:pt modelId="{ABF627AE-071D-4D3E-B901-B5BFA8346D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Maintainability and Reporting</a:t>
          </a:r>
        </a:p>
      </dgm:t>
    </dgm:pt>
    <dgm:pt modelId="{DA89CDCA-3EE8-48BC-AAED-68658A18B4EE}" type="parTrans" cxnId="{BB2CBE3E-4DDE-4BA8-8190-F56DE1C6B141}">
      <dgm:prSet/>
      <dgm:spPr/>
      <dgm:t>
        <a:bodyPr/>
        <a:lstStyle/>
        <a:p>
          <a:endParaRPr lang="en-US"/>
        </a:p>
      </dgm:t>
    </dgm:pt>
    <dgm:pt modelId="{40030ACF-EAB4-4B16-89CD-5360518DE1E2}" type="sibTrans" cxnId="{BB2CBE3E-4DDE-4BA8-8190-F56DE1C6B141}">
      <dgm:prSet/>
      <dgm:spPr/>
      <dgm:t>
        <a:bodyPr/>
        <a:lstStyle/>
        <a:p>
          <a:endParaRPr lang="en-US"/>
        </a:p>
      </dgm:t>
    </dgm:pt>
    <dgm:pt modelId="{E4D4EFD9-E4CC-457D-8FDC-9872F5507C47}" type="pres">
      <dgm:prSet presAssocID="{F4FE033C-6311-47C8-A955-2943AB271C09}" presName="root" presStyleCnt="0">
        <dgm:presLayoutVars>
          <dgm:dir/>
          <dgm:resizeHandles val="exact"/>
        </dgm:presLayoutVars>
      </dgm:prSet>
      <dgm:spPr/>
    </dgm:pt>
    <dgm:pt modelId="{E4177452-AE19-46E6-8259-615BF3C4AFFE}" type="pres">
      <dgm:prSet presAssocID="{A604C917-DC84-4D01-BC21-ADE4DB9644F1}" presName="compNode" presStyleCnt="0"/>
      <dgm:spPr/>
    </dgm:pt>
    <dgm:pt modelId="{DE4C6701-B890-4223-89BE-9220445EC739}" type="pres">
      <dgm:prSet presAssocID="{A604C917-DC84-4D01-BC21-ADE4DB9644F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4EFDAA9-1F86-4FC2-8F09-EF7334E18403}" type="pres">
      <dgm:prSet presAssocID="{A604C917-DC84-4D01-BC21-ADE4DB9644F1}" presName="spaceRect" presStyleCnt="0"/>
      <dgm:spPr/>
    </dgm:pt>
    <dgm:pt modelId="{4D0EB7E1-6378-4B18-BA94-A3A0CEB719EE}" type="pres">
      <dgm:prSet presAssocID="{A604C917-DC84-4D01-BC21-ADE4DB9644F1}" presName="textRect" presStyleLbl="revTx" presStyleIdx="0" presStyleCnt="5">
        <dgm:presLayoutVars>
          <dgm:chMax val="1"/>
          <dgm:chPref val="1"/>
        </dgm:presLayoutVars>
      </dgm:prSet>
      <dgm:spPr/>
    </dgm:pt>
    <dgm:pt modelId="{E08828EB-7116-40C3-BA19-F57E65676836}" type="pres">
      <dgm:prSet presAssocID="{9101A419-6DB1-4D64-BCBA-43944435E760}" presName="sibTrans" presStyleCnt="0"/>
      <dgm:spPr/>
    </dgm:pt>
    <dgm:pt modelId="{08F329AB-6A1C-4F93-A682-965315011B7B}" type="pres">
      <dgm:prSet presAssocID="{2CA29432-EBD7-4BD8-980E-FD978E24C9B6}" presName="compNode" presStyleCnt="0"/>
      <dgm:spPr/>
    </dgm:pt>
    <dgm:pt modelId="{4313B13E-FA6A-4BA7-958C-104FDA6318A0}" type="pres">
      <dgm:prSet presAssocID="{2CA29432-EBD7-4BD8-980E-FD978E24C9B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1BA100D-CB2C-4624-B89D-889DB8441D2E}" type="pres">
      <dgm:prSet presAssocID="{2CA29432-EBD7-4BD8-980E-FD978E24C9B6}" presName="spaceRect" presStyleCnt="0"/>
      <dgm:spPr/>
    </dgm:pt>
    <dgm:pt modelId="{F111B0FE-B6C2-467D-9CAC-84B44DD046E6}" type="pres">
      <dgm:prSet presAssocID="{2CA29432-EBD7-4BD8-980E-FD978E24C9B6}" presName="textRect" presStyleLbl="revTx" presStyleIdx="1" presStyleCnt="5">
        <dgm:presLayoutVars>
          <dgm:chMax val="1"/>
          <dgm:chPref val="1"/>
        </dgm:presLayoutVars>
      </dgm:prSet>
      <dgm:spPr/>
    </dgm:pt>
    <dgm:pt modelId="{F2CA8F56-ED88-48B8-A486-D373B7D839F3}" type="pres">
      <dgm:prSet presAssocID="{DF7D7C81-9A43-4097-9BBD-6A7C928C8780}" presName="sibTrans" presStyleCnt="0"/>
      <dgm:spPr/>
    </dgm:pt>
    <dgm:pt modelId="{44993D16-7354-4570-9588-B791A8F1CCB4}" type="pres">
      <dgm:prSet presAssocID="{43FE0BBC-1D9D-4AE8-BB48-B96E47A9AFA9}" presName="compNode" presStyleCnt="0"/>
      <dgm:spPr/>
    </dgm:pt>
    <dgm:pt modelId="{E949FA52-051A-4514-9F5D-801448269F5B}" type="pres">
      <dgm:prSet presAssocID="{43FE0BBC-1D9D-4AE8-BB48-B96E47A9AFA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88428B3-AE14-49F0-A1E0-0AFA1D777A46}" type="pres">
      <dgm:prSet presAssocID="{43FE0BBC-1D9D-4AE8-BB48-B96E47A9AFA9}" presName="spaceRect" presStyleCnt="0"/>
      <dgm:spPr/>
    </dgm:pt>
    <dgm:pt modelId="{615C05DC-C03C-4A24-B04E-087C9D403785}" type="pres">
      <dgm:prSet presAssocID="{43FE0BBC-1D9D-4AE8-BB48-B96E47A9AFA9}" presName="textRect" presStyleLbl="revTx" presStyleIdx="2" presStyleCnt="5">
        <dgm:presLayoutVars>
          <dgm:chMax val="1"/>
          <dgm:chPref val="1"/>
        </dgm:presLayoutVars>
      </dgm:prSet>
      <dgm:spPr/>
    </dgm:pt>
    <dgm:pt modelId="{4C5188EF-372E-4A03-B134-445275A14174}" type="pres">
      <dgm:prSet presAssocID="{020C6EAD-70B0-4242-8D46-910E98E314C7}" presName="sibTrans" presStyleCnt="0"/>
      <dgm:spPr/>
    </dgm:pt>
    <dgm:pt modelId="{886E528F-8B04-4FBA-A1EC-319577C41C09}" type="pres">
      <dgm:prSet presAssocID="{302D06F7-994C-45A9-9C91-7EB12735BE1B}" presName="compNode" presStyleCnt="0"/>
      <dgm:spPr/>
    </dgm:pt>
    <dgm:pt modelId="{BDAE8D01-CF64-4977-8159-3EEC09516DB0}" type="pres">
      <dgm:prSet presAssocID="{302D06F7-994C-45A9-9C91-7EB12735BE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F301F0B3-4FE7-4496-AF5E-F0654FFFD8CC}" type="pres">
      <dgm:prSet presAssocID="{302D06F7-994C-45A9-9C91-7EB12735BE1B}" presName="spaceRect" presStyleCnt="0"/>
      <dgm:spPr/>
    </dgm:pt>
    <dgm:pt modelId="{8B07A399-218A-4A78-B37C-63842A3D75F9}" type="pres">
      <dgm:prSet presAssocID="{302D06F7-994C-45A9-9C91-7EB12735BE1B}" presName="textRect" presStyleLbl="revTx" presStyleIdx="3" presStyleCnt="5">
        <dgm:presLayoutVars>
          <dgm:chMax val="1"/>
          <dgm:chPref val="1"/>
        </dgm:presLayoutVars>
      </dgm:prSet>
      <dgm:spPr/>
    </dgm:pt>
    <dgm:pt modelId="{5BC9C128-75F9-4D1A-B736-F7C65C32802D}" type="pres">
      <dgm:prSet presAssocID="{997EEDDC-D730-4810-B9AE-82960976D396}" presName="sibTrans" presStyleCnt="0"/>
      <dgm:spPr/>
    </dgm:pt>
    <dgm:pt modelId="{429E779F-C1D6-48D2-987C-6806E02E075D}" type="pres">
      <dgm:prSet presAssocID="{ABF627AE-071D-4D3E-B901-B5BFA8346D61}" presName="compNode" presStyleCnt="0"/>
      <dgm:spPr/>
    </dgm:pt>
    <dgm:pt modelId="{B1E2B838-0292-4054-BD53-42A146976A36}" type="pres">
      <dgm:prSet presAssocID="{ABF627AE-071D-4D3E-B901-B5BFA8346D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69380F3-0187-4FA6-B5D6-3B5DDF712627}" type="pres">
      <dgm:prSet presAssocID="{ABF627AE-071D-4D3E-B901-B5BFA8346D61}" presName="spaceRect" presStyleCnt="0"/>
      <dgm:spPr/>
    </dgm:pt>
    <dgm:pt modelId="{917C886F-5E61-429B-9528-24FF1A100C98}" type="pres">
      <dgm:prSet presAssocID="{ABF627AE-071D-4D3E-B901-B5BFA8346D6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E7D0429-AC27-4B15-BB3F-F315C8F7F6F7}" srcId="{F4FE033C-6311-47C8-A955-2943AB271C09}" destId="{302D06F7-994C-45A9-9C91-7EB12735BE1B}" srcOrd="3" destOrd="0" parTransId="{60284CF4-975A-407B-93E0-0EE67E729F60}" sibTransId="{997EEDDC-D730-4810-B9AE-82960976D396}"/>
    <dgm:cxn modelId="{40E52E37-B25F-4C85-B1B6-73557D1A4395}" type="presOf" srcId="{ABF627AE-071D-4D3E-B901-B5BFA8346D61}" destId="{917C886F-5E61-429B-9528-24FF1A100C98}" srcOrd="0" destOrd="0" presId="urn:microsoft.com/office/officeart/2018/2/layout/IconLabelList"/>
    <dgm:cxn modelId="{F9DF783A-EF8C-477B-910C-8B3E0957D258}" type="presOf" srcId="{302D06F7-994C-45A9-9C91-7EB12735BE1B}" destId="{8B07A399-218A-4A78-B37C-63842A3D75F9}" srcOrd="0" destOrd="0" presId="urn:microsoft.com/office/officeart/2018/2/layout/IconLabelList"/>
    <dgm:cxn modelId="{BB2CBE3E-4DDE-4BA8-8190-F56DE1C6B141}" srcId="{F4FE033C-6311-47C8-A955-2943AB271C09}" destId="{ABF627AE-071D-4D3E-B901-B5BFA8346D61}" srcOrd="4" destOrd="0" parTransId="{DA89CDCA-3EE8-48BC-AAED-68658A18B4EE}" sibTransId="{40030ACF-EAB4-4B16-89CD-5360518DE1E2}"/>
    <dgm:cxn modelId="{F83CD545-EAB0-44B3-92EB-68BA59D6CC51}" type="presOf" srcId="{2CA29432-EBD7-4BD8-980E-FD978E24C9B6}" destId="{F111B0FE-B6C2-467D-9CAC-84B44DD046E6}" srcOrd="0" destOrd="0" presId="urn:microsoft.com/office/officeart/2018/2/layout/IconLabelList"/>
    <dgm:cxn modelId="{D56CA282-E5E3-49BE-B804-CBBE7C2BE5AA}" srcId="{F4FE033C-6311-47C8-A955-2943AB271C09}" destId="{A604C917-DC84-4D01-BC21-ADE4DB9644F1}" srcOrd="0" destOrd="0" parTransId="{C5EDAE4F-4372-4488-AC8C-27CB69BECE6C}" sibTransId="{9101A419-6DB1-4D64-BCBA-43944435E760}"/>
    <dgm:cxn modelId="{6A5C339E-EDD4-4E3C-8A36-1F65F020D007}" srcId="{F4FE033C-6311-47C8-A955-2943AB271C09}" destId="{43FE0BBC-1D9D-4AE8-BB48-B96E47A9AFA9}" srcOrd="2" destOrd="0" parTransId="{4FBE18A7-7B9B-4B41-95E4-43FAA90A4CE9}" sibTransId="{020C6EAD-70B0-4242-8D46-910E98E314C7}"/>
    <dgm:cxn modelId="{25399C9F-7DAE-4836-A3B4-7F480F82D664}" type="presOf" srcId="{F4FE033C-6311-47C8-A955-2943AB271C09}" destId="{E4D4EFD9-E4CC-457D-8FDC-9872F5507C47}" srcOrd="0" destOrd="0" presId="urn:microsoft.com/office/officeart/2018/2/layout/IconLabelList"/>
    <dgm:cxn modelId="{315495D4-D049-4DFB-BA68-DCAFE47D95F4}" type="presOf" srcId="{A604C917-DC84-4D01-BC21-ADE4DB9644F1}" destId="{4D0EB7E1-6378-4B18-BA94-A3A0CEB719EE}" srcOrd="0" destOrd="0" presId="urn:microsoft.com/office/officeart/2018/2/layout/IconLabelList"/>
    <dgm:cxn modelId="{49F43BF3-7BC4-4C48-81E6-88C178713E74}" srcId="{F4FE033C-6311-47C8-A955-2943AB271C09}" destId="{2CA29432-EBD7-4BD8-980E-FD978E24C9B6}" srcOrd="1" destOrd="0" parTransId="{71A83C0B-2BC3-4000-8809-C5BB3CD8689C}" sibTransId="{DF7D7C81-9A43-4097-9BBD-6A7C928C8780}"/>
    <dgm:cxn modelId="{BADBFFFE-9801-43FD-BBB7-3D557F48DE91}" type="presOf" srcId="{43FE0BBC-1D9D-4AE8-BB48-B96E47A9AFA9}" destId="{615C05DC-C03C-4A24-B04E-087C9D403785}" srcOrd="0" destOrd="0" presId="urn:microsoft.com/office/officeart/2018/2/layout/IconLabelList"/>
    <dgm:cxn modelId="{3A129C78-20DA-4794-B449-5F728559AB6C}" type="presParOf" srcId="{E4D4EFD9-E4CC-457D-8FDC-9872F5507C47}" destId="{E4177452-AE19-46E6-8259-615BF3C4AFFE}" srcOrd="0" destOrd="0" presId="urn:microsoft.com/office/officeart/2018/2/layout/IconLabelList"/>
    <dgm:cxn modelId="{8D22F983-BF93-485A-9958-FA4F5C58B7F3}" type="presParOf" srcId="{E4177452-AE19-46E6-8259-615BF3C4AFFE}" destId="{DE4C6701-B890-4223-89BE-9220445EC739}" srcOrd="0" destOrd="0" presId="urn:microsoft.com/office/officeart/2018/2/layout/IconLabelList"/>
    <dgm:cxn modelId="{C41E5884-4D57-49F4-9E6C-73DE1C77FE42}" type="presParOf" srcId="{E4177452-AE19-46E6-8259-615BF3C4AFFE}" destId="{54EFDAA9-1F86-4FC2-8F09-EF7334E18403}" srcOrd="1" destOrd="0" presId="urn:microsoft.com/office/officeart/2018/2/layout/IconLabelList"/>
    <dgm:cxn modelId="{773308ED-6337-4108-AD81-1F32FAD892B5}" type="presParOf" srcId="{E4177452-AE19-46E6-8259-615BF3C4AFFE}" destId="{4D0EB7E1-6378-4B18-BA94-A3A0CEB719EE}" srcOrd="2" destOrd="0" presId="urn:microsoft.com/office/officeart/2018/2/layout/IconLabelList"/>
    <dgm:cxn modelId="{14B26632-87C1-4C72-8D0E-FA55330C5253}" type="presParOf" srcId="{E4D4EFD9-E4CC-457D-8FDC-9872F5507C47}" destId="{E08828EB-7116-40C3-BA19-F57E65676836}" srcOrd="1" destOrd="0" presId="urn:microsoft.com/office/officeart/2018/2/layout/IconLabelList"/>
    <dgm:cxn modelId="{C22D0F7A-4025-45B5-9D84-BDCBE278F4C4}" type="presParOf" srcId="{E4D4EFD9-E4CC-457D-8FDC-9872F5507C47}" destId="{08F329AB-6A1C-4F93-A682-965315011B7B}" srcOrd="2" destOrd="0" presId="urn:microsoft.com/office/officeart/2018/2/layout/IconLabelList"/>
    <dgm:cxn modelId="{D99CD77A-011E-4F08-84AF-E7FC0A241255}" type="presParOf" srcId="{08F329AB-6A1C-4F93-A682-965315011B7B}" destId="{4313B13E-FA6A-4BA7-958C-104FDA6318A0}" srcOrd="0" destOrd="0" presId="urn:microsoft.com/office/officeart/2018/2/layout/IconLabelList"/>
    <dgm:cxn modelId="{B5DD4A5E-11B2-46DC-B238-4B5E91F71CDE}" type="presParOf" srcId="{08F329AB-6A1C-4F93-A682-965315011B7B}" destId="{E1BA100D-CB2C-4624-B89D-889DB8441D2E}" srcOrd="1" destOrd="0" presId="urn:microsoft.com/office/officeart/2018/2/layout/IconLabelList"/>
    <dgm:cxn modelId="{FB91503C-B4D7-488E-83E9-0F72BA70DEFB}" type="presParOf" srcId="{08F329AB-6A1C-4F93-A682-965315011B7B}" destId="{F111B0FE-B6C2-467D-9CAC-84B44DD046E6}" srcOrd="2" destOrd="0" presId="urn:microsoft.com/office/officeart/2018/2/layout/IconLabelList"/>
    <dgm:cxn modelId="{462D115C-E1FB-4500-ACA1-F2B599B709F2}" type="presParOf" srcId="{E4D4EFD9-E4CC-457D-8FDC-9872F5507C47}" destId="{F2CA8F56-ED88-48B8-A486-D373B7D839F3}" srcOrd="3" destOrd="0" presId="urn:microsoft.com/office/officeart/2018/2/layout/IconLabelList"/>
    <dgm:cxn modelId="{9E86A911-D8C7-4F6A-88B6-CDD300F0634E}" type="presParOf" srcId="{E4D4EFD9-E4CC-457D-8FDC-9872F5507C47}" destId="{44993D16-7354-4570-9588-B791A8F1CCB4}" srcOrd="4" destOrd="0" presId="urn:microsoft.com/office/officeart/2018/2/layout/IconLabelList"/>
    <dgm:cxn modelId="{F222D801-189C-4B48-AEC9-908CF24B9EC5}" type="presParOf" srcId="{44993D16-7354-4570-9588-B791A8F1CCB4}" destId="{E949FA52-051A-4514-9F5D-801448269F5B}" srcOrd="0" destOrd="0" presId="urn:microsoft.com/office/officeart/2018/2/layout/IconLabelList"/>
    <dgm:cxn modelId="{8B498CD9-9E7B-4F59-91FF-7496238A4242}" type="presParOf" srcId="{44993D16-7354-4570-9588-B791A8F1CCB4}" destId="{988428B3-AE14-49F0-A1E0-0AFA1D777A46}" srcOrd="1" destOrd="0" presId="urn:microsoft.com/office/officeart/2018/2/layout/IconLabelList"/>
    <dgm:cxn modelId="{127A2A32-A71C-426C-8AAB-72D83F7B5B0F}" type="presParOf" srcId="{44993D16-7354-4570-9588-B791A8F1CCB4}" destId="{615C05DC-C03C-4A24-B04E-087C9D403785}" srcOrd="2" destOrd="0" presId="urn:microsoft.com/office/officeart/2018/2/layout/IconLabelList"/>
    <dgm:cxn modelId="{57F40AB1-2B25-48BF-BB2A-356D09F4DD63}" type="presParOf" srcId="{E4D4EFD9-E4CC-457D-8FDC-9872F5507C47}" destId="{4C5188EF-372E-4A03-B134-445275A14174}" srcOrd="5" destOrd="0" presId="urn:microsoft.com/office/officeart/2018/2/layout/IconLabelList"/>
    <dgm:cxn modelId="{805B70E9-DBD1-4210-88C7-2BDD49757EF7}" type="presParOf" srcId="{E4D4EFD9-E4CC-457D-8FDC-9872F5507C47}" destId="{886E528F-8B04-4FBA-A1EC-319577C41C09}" srcOrd="6" destOrd="0" presId="urn:microsoft.com/office/officeart/2018/2/layout/IconLabelList"/>
    <dgm:cxn modelId="{46AF1D9B-6F01-4C22-808F-350E3BD0AD82}" type="presParOf" srcId="{886E528F-8B04-4FBA-A1EC-319577C41C09}" destId="{BDAE8D01-CF64-4977-8159-3EEC09516DB0}" srcOrd="0" destOrd="0" presId="urn:microsoft.com/office/officeart/2018/2/layout/IconLabelList"/>
    <dgm:cxn modelId="{8AD4F79B-E531-4617-95D4-1B92E321692E}" type="presParOf" srcId="{886E528F-8B04-4FBA-A1EC-319577C41C09}" destId="{F301F0B3-4FE7-4496-AF5E-F0654FFFD8CC}" srcOrd="1" destOrd="0" presId="urn:microsoft.com/office/officeart/2018/2/layout/IconLabelList"/>
    <dgm:cxn modelId="{475D5B9D-10A3-463D-ADB2-03E7B3F6F510}" type="presParOf" srcId="{886E528F-8B04-4FBA-A1EC-319577C41C09}" destId="{8B07A399-218A-4A78-B37C-63842A3D75F9}" srcOrd="2" destOrd="0" presId="urn:microsoft.com/office/officeart/2018/2/layout/IconLabelList"/>
    <dgm:cxn modelId="{6BA488CA-7CFC-4513-B143-476C6F666969}" type="presParOf" srcId="{E4D4EFD9-E4CC-457D-8FDC-9872F5507C47}" destId="{5BC9C128-75F9-4D1A-B736-F7C65C32802D}" srcOrd="7" destOrd="0" presId="urn:microsoft.com/office/officeart/2018/2/layout/IconLabelList"/>
    <dgm:cxn modelId="{80678662-9EB8-412A-A165-ABEAA258C01A}" type="presParOf" srcId="{E4D4EFD9-E4CC-457D-8FDC-9872F5507C47}" destId="{429E779F-C1D6-48D2-987C-6806E02E075D}" srcOrd="8" destOrd="0" presId="urn:microsoft.com/office/officeart/2018/2/layout/IconLabelList"/>
    <dgm:cxn modelId="{BCA4DF04-B0E3-4269-BC69-409C8BDEF4C2}" type="presParOf" srcId="{429E779F-C1D6-48D2-987C-6806E02E075D}" destId="{B1E2B838-0292-4054-BD53-42A146976A36}" srcOrd="0" destOrd="0" presId="urn:microsoft.com/office/officeart/2018/2/layout/IconLabelList"/>
    <dgm:cxn modelId="{4A096E19-386A-4643-82F5-06FF7D62135B}" type="presParOf" srcId="{429E779F-C1D6-48D2-987C-6806E02E075D}" destId="{469380F3-0187-4FA6-B5D6-3B5DDF712627}" srcOrd="1" destOrd="0" presId="urn:microsoft.com/office/officeart/2018/2/layout/IconLabelList"/>
    <dgm:cxn modelId="{B1AB7300-6DBA-4388-9359-A7DEDEEC6A3D}" type="presParOf" srcId="{429E779F-C1D6-48D2-987C-6806E02E075D}" destId="{917C886F-5E61-429B-9528-24FF1A100C9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4E0A52-15F4-4FE7-88F0-A23895B0870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89B15A-252D-4D58-9B07-CB138DECD1D0}">
      <dgm:prSet/>
      <dgm:spPr/>
      <dgm:t>
        <a:bodyPr/>
        <a:lstStyle/>
        <a:p>
          <a:r>
            <a:rPr lang="en-US"/>
            <a:t>Guest Reservation Management</a:t>
          </a:r>
        </a:p>
      </dgm:t>
    </dgm:pt>
    <dgm:pt modelId="{3BCD9D5F-6C02-4610-B5E5-7A82A2CFF1D0}" type="parTrans" cxnId="{AE7E08A4-F7C4-45FC-9950-7216371D528E}">
      <dgm:prSet/>
      <dgm:spPr/>
      <dgm:t>
        <a:bodyPr/>
        <a:lstStyle/>
        <a:p>
          <a:endParaRPr lang="en-US"/>
        </a:p>
      </dgm:t>
    </dgm:pt>
    <dgm:pt modelId="{398BF93F-1123-47E9-95B3-ACEA188E0E7A}" type="sibTrans" cxnId="{AE7E08A4-F7C4-45FC-9950-7216371D528E}">
      <dgm:prSet/>
      <dgm:spPr/>
      <dgm:t>
        <a:bodyPr/>
        <a:lstStyle/>
        <a:p>
          <a:endParaRPr lang="en-US"/>
        </a:p>
      </dgm:t>
    </dgm:pt>
    <dgm:pt modelId="{88695D95-8451-44D5-B4C1-A26986938769}">
      <dgm:prSet/>
      <dgm:spPr/>
      <dgm:t>
        <a:bodyPr/>
        <a:lstStyle/>
        <a:p>
          <a:r>
            <a:rPr lang="en-US"/>
            <a:t>Inventory Management</a:t>
          </a:r>
        </a:p>
      </dgm:t>
    </dgm:pt>
    <dgm:pt modelId="{1120D898-AAC9-484F-9978-5BACF5576BB6}" type="parTrans" cxnId="{F976F5A7-FCB3-4745-973A-4A9DC20B03F4}">
      <dgm:prSet/>
      <dgm:spPr/>
      <dgm:t>
        <a:bodyPr/>
        <a:lstStyle/>
        <a:p>
          <a:endParaRPr lang="en-US"/>
        </a:p>
      </dgm:t>
    </dgm:pt>
    <dgm:pt modelId="{41FA21F4-E1B4-4D2E-A855-97DAE1BD6E46}" type="sibTrans" cxnId="{F976F5A7-FCB3-4745-973A-4A9DC20B03F4}">
      <dgm:prSet/>
      <dgm:spPr/>
      <dgm:t>
        <a:bodyPr/>
        <a:lstStyle/>
        <a:p>
          <a:endParaRPr lang="en-US"/>
        </a:p>
      </dgm:t>
    </dgm:pt>
    <dgm:pt modelId="{DA509A11-24B6-41FC-BD66-4FFCFA0361A6}">
      <dgm:prSet/>
      <dgm:spPr/>
      <dgm:t>
        <a:bodyPr/>
        <a:lstStyle/>
        <a:p>
          <a:r>
            <a:rPr lang="en-US"/>
            <a:t>Billing Automation</a:t>
          </a:r>
        </a:p>
      </dgm:t>
    </dgm:pt>
    <dgm:pt modelId="{81335717-5070-4E8F-8593-65E178B5E1BC}" type="parTrans" cxnId="{75848061-E09D-4A38-9C64-113627B17761}">
      <dgm:prSet/>
      <dgm:spPr/>
      <dgm:t>
        <a:bodyPr/>
        <a:lstStyle/>
        <a:p>
          <a:endParaRPr lang="en-US"/>
        </a:p>
      </dgm:t>
    </dgm:pt>
    <dgm:pt modelId="{DF9D2097-ADE6-4EA0-93BC-08D2AA1F1262}" type="sibTrans" cxnId="{75848061-E09D-4A38-9C64-113627B17761}">
      <dgm:prSet/>
      <dgm:spPr/>
      <dgm:t>
        <a:bodyPr/>
        <a:lstStyle/>
        <a:p>
          <a:endParaRPr lang="en-US"/>
        </a:p>
      </dgm:t>
    </dgm:pt>
    <dgm:pt modelId="{B88166A9-8C84-49AE-BC8D-36CE6CB613B4}">
      <dgm:prSet/>
      <dgm:spPr/>
      <dgm:t>
        <a:bodyPr/>
        <a:lstStyle/>
        <a:p>
          <a:r>
            <a:rPr lang="en-US"/>
            <a:t>Room Inventory and Availability Management</a:t>
          </a:r>
        </a:p>
      </dgm:t>
    </dgm:pt>
    <dgm:pt modelId="{1D01BE4A-1BFB-4507-A35D-F2F02B2A549F}" type="parTrans" cxnId="{B67BD623-F68C-404D-9382-0B9772005216}">
      <dgm:prSet/>
      <dgm:spPr/>
      <dgm:t>
        <a:bodyPr/>
        <a:lstStyle/>
        <a:p>
          <a:endParaRPr lang="en-US"/>
        </a:p>
      </dgm:t>
    </dgm:pt>
    <dgm:pt modelId="{92F721C8-0C76-4121-BFF8-C741FBE46149}" type="sibTrans" cxnId="{B67BD623-F68C-404D-9382-0B9772005216}">
      <dgm:prSet/>
      <dgm:spPr/>
      <dgm:t>
        <a:bodyPr/>
        <a:lstStyle/>
        <a:p>
          <a:endParaRPr lang="en-US"/>
        </a:p>
      </dgm:t>
    </dgm:pt>
    <dgm:pt modelId="{43935D90-4268-4C65-A464-E67378B4E018}" type="pres">
      <dgm:prSet presAssocID="{334E0A52-15F4-4FE7-88F0-A23895B0870A}" presName="outerComposite" presStyleCnt="0">
        <dgm:presLayoutVars>
          <dgm:chMax val="5"/>
          <dgm:dir/>
          <dgm:resizeHandles val="exact"/>
        </dgm:presLayoutVars>
      </dgm:prSet>
      <dgm:spPr/>
    </dgm:pt>
    <dgm:pt modelId="{0B6B3A30-EB03-4E41-BFD8-DBAA9F54798E}" type="pres">
      <dgm:prSet presAssocID="{334E0A52-15F4-4FE7-88F0-A23895B0870A}" presName="dummyMaxCanvas" presStyleCnt="0">
        <dgm:presLayoutVars/>
      </dgm:prSet>
      <dgm:spPr/>
    </dgm:pt>
    <dgm:pt modelId="{6872D0E3-6094-4D1D-930C-D646D2C409F5}" type="pres">
      <dgm:prSet presAssocID="{334E0A52-15F4-4FE7-88F0-A23895B0870A}" presName="FourNodes_1" presStyleLbl="node1" presStyleIdx="0" presStyleCnt="4">
        <dgm:presLayoutVars>
          <dgm:bulletEnabled val="1"/>
        </dgm:presLayoutVars>
      </dgm:prSet>
      <dgm:spPr/>
    </dgm:pt>
    <dgm:pt modelId="{BA86B31D-99E1-408F-A502-10DE06FF3F6D}" type="pres">
      <dgm:prSet presAssocID="{334E0A52-15F4-4FE7-88F0-A23895B0870A}" presName="FourNodes_2" presStyleLbl="node1" presStyleIdx="1" presStyleCnt="4">
        <dgm:presLayoutVars>
          <dgm:bulletEnabled val="1"/>
        </dgm:presLayoutVars>
      </dgm:prSet>
      <dgm:spPr/>
    </dgm:pt>
    <dgm:pt modelId="{21F9413A-248F-4129-A7F0-F4C17C7578D9}" type="pres">
      <dgm:prSet presAssocID="{334E0A52-15F4-4FE7-88F0-A23895B0870A}" presName="FourNodes_3" presStyleLbl="node1" presStyleIdx="2" presStyleCnt="4">
        <dgm:presLayoutVars>
          <dgm:bulletEnabled val="1"/>
        </dgm:presLayoutVars>
      </dgm:prSet>
      <dgm:spPr/>
    </dgm:pt>
    <dgm:pt modelId="{8B4E93A1-6A43-49B8-AF75-FD2AA1743FB3}" type="pres">
      <dgm:prSet presAssocID="{334E0A52-15F4-4FE7-88F0-A23895B0870A}" presName="FourNodes_4" presStyleLbl="node1" presStyleIdx="3" presStyleCnt="4">
        <dgm:presLayoutVars>
          <dgm:bulletEnabled val="1"/>
        </dgm:presLayoutVars>
      </dgm:prSet>
      <dgm:spPr/>
    </dgm:pt>
    <dgm:pt modelId="{2FDC286B-36B8-4366-AE6B-56019C40800D}" type="pres">
      <dgm:prSet presAssocID="{334E0A52-15F4-4FE7-88F0-A23895B0870A}" presName="FourConn_1-2" presStyleLbl="fgAccFollowNode1" presStyleIdx="0" presStyleCnt="3">
        <dgm:presLayoutVars>
          <dgm:bulletEnabled val="1"/>
        </dgm:presLayoutVars>
      </dgm:prSet>
      <dgm:spPr/>
    </dgm:pt>
    <dgm:pt modelId="{720839FB-E643-4399-AAB0-FB666131ECED}" type="pres">
      <dgm:prSet presAssocID="{334E0A52-15F4-4FE7-88F0-A23895B0870A}" presName="FourConn_2-3" presStyleLbl="fgAccFollowNode1" presStyleIdx="1" presStyleCnt="3">
        <dgm:presLayoutVars>
          <dgm:bulletEnabled val="1"/>
        </dgm:presLayoutVars>
      </dgm:prSet>
      <dgm:spPr/>
    </dgm:pt>
    <dgm:pt modelId="{2848D1BB-A627-4589-A055-2660F91D5992}" type="pres">
      <dgm:prSet presAssocID="{334E0A52-15F4-4FE7-88F0-A23895B0870A}" presName="FourConn_3-4" presStyleLbl="fgAccFollowNode1" presStyleIdx="2" presStyleCnt="3">
        <dgm:presLayoutVars>
          <dgm:bulletEnabled val="1"/>
        </dgm:presLayoutVars>
      </dgm:prSet>
      <dgm:spPr/>
    </dgm:pt>
    <dgm:pt modelId="{A612D596-5F24-4844-B10E-2A7D46E20C30}" type="pres">
      <dgm:prSet presAssocID="{334E0A52-15F4-4FE7-88F0-A23895B0870A}" presName="FourNodes_1_text" presStyleLbl="node1" presStyleIdx="3" presStyleCnt="4">
        <dgm:presLayoutVars>
          <dgm:bulletEnabled val="1"/>
        </dgm:presLayoutVars>
      </dgm:prSet>
      <dgm:spPr/>
    </dgm:pt>
    <dgm:pt modelId="{812DDFB8-AC69-4D3B-96B0-24F7B37DE495}" type="pres">
      <dgm:prSet presAssocID="{334E0A52-15F4-4FE7-88F0-A23895B0870A}" presName="FourNodes_2_text" presStyleLbl="node1" presStyleIdx="3" presStyleCnt="4">
        <dgm:presLayoutVars>
          <dgm:bulletEnabled val="1"/>
        </dgm:presLayoutVars>
      </dgm:prSet>
      <dgm:spPr/>
    </dgm:pt>
    <dgm:pt modelId="{44413D1E-68A4-447A-AA25-B71951E84A02}" type="pres">
      <dgm:prSet presAssocID="{334E0A52-15F4-4FE7-88F0-A23895B0870A}" presName="FourNodes_3_text" presStyleLbl="node1" presStyleIdx="3" presStyleCnt="4">
        <dgm:presLayoutVars>
          <dgm:bulletEnabled val="1"/>
        </dgm:presLayoutVars>
      </dgm:prSet>
      <dgm:spPr/>
    </dgm:pt>
    <dgm:pt modelId="{6E3C46C6-990D-4C54-8A39-94680D71A21A}" type="pres">
      <dgm:prSet presAssocID="{334E0A52-15F4-4FE7-88F0-A23895B0870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AB63800-8051-4840-9A3B-27246680A8C2}" type="presOf" srcId="{334E0A52-15F4-4FE7-88F0-A23895B0870A}" destId="{43935D90-4268-4C65-A464-E67378B4E018}" srcOrd="0" destOrd="0" presId="urn:microsoft.com/office/officeart/2005/8/layout/vProcess5"/>
    <dgm:cxn modelId="{66BED906-6E5F-45C1-B6F3-BAA9A48D7CE2}" type="presOf" srcId="{DA509A11-24B6-41FC-BD66-4FFCFA0361A6}" destId="{21F9413A-248F-4129-A7F0-F4C17C7578D9}" srcOrd="0" destOrd="0" presId="urn:microsoft.com/office/officeart/2005/8/layout/vProcess5"/>
    <dgm:cxn modelId="{65DF7017-3A59-4B8F-9D16-A5C1FDFB34D8}" type="presOf" srcId="{88695D95-8451-44D5-B4C1-A26986938769}" destId="{812DDFB8-AC69-4D3B-96B0-24F7B37DE495}" srcOrd="1" destOrd="0" presId="urn:microsoft.com/office/officeart/2005/8/layout/vProcess5"/>
    <dgm:cxn modelId="{B67BD623-F68C-404D-9382-0B9772005216}" srcId="{334E0A52-15F4-4FE7-88F0-A23895B0870A}" destId="{B88166A9-8C84-49AE-BC8D-36CE6CB613B4}" srcOrd="3" destOrd="0" parTransId="{1D01BE4A-1BFB-4507-A35D-F2F02B2A549F}" sibTransId="{92F721C8-0C76-4121-BFF8-C741FBE46149}"/>
    <dgm:cxn modelId="{FFBE712C-1A09-4A69-8708-405041DB678F}" type="presOf" srcId="{DA509A11-24B6-41FC-BD66-4FFCFA0361A6}" destId="{44413D1E-68A4-447A-AA25-B71951E84A02}" srcOrd="1" destOrd="0" presId="urn:microsoft.com/office/officeart/2005/8/layout/vProcess5"/>
    <dgm:cxn modelId="{75848061-E09D-4A38-9C64-113627B17761}" srcId="{334E0A52-15F4-4FE7-88F0-A23895B0870A}" destId="{DA509A11-24B6-41FC-BD66-4FFCFA0361A6}" srcOrd="2" destOrd="0" parTransId="{81335717-5070-4E8F-8593-65E178B5E1BC}" sibTransId="{DF9D2097-ADE6-4EA0-93BC-08D2AA1F1262}"/>
    <dgm:cxn modelId="{03DFC068-FAAB-4CE6-98B5-4F840A87EA58}" type="presOf" srcId="{398BF93F-1123-47E9-95B3-ACEA188E0E7A}" destId="{2FDC286B-36B8-4366-AE6B-56019C40800D}" srcOrd="0" destOrd="0" presId="urn:microsoft.com/office/officeart/2005/8/layout/vProcess5"/>
    <dgm:cxn modelId="{531E6B72-CC91-4BF4-8048-C25C91B8BC1A}" type="presOf" srcId="{EE89B15A-252D-4D58-9B07-CB138DECD1D0}" destId="{6872D0E3-6094-4D1D-930C-D646D2C409F5}" srcOrd="0" destOrd="0" presId="urn:microsoft.com/office/officeart/2005/8/layout/vProcess5"/>
    <dgm:cxn modelId="{D3277675-9A12-4E92-9CCF-E9D1CB42B7AE}" type="presOf" srcId="{41FA21F4-E1B4-4D2E-A855-97DAE1BD6E46}" destId="{720839FB-E643-4399-AAB0-FB666131ECED}" srcOrd="0" destOrd="0" presId="urn:microsoft.com/office/officeart/2005/8/layout/vProcess5"/>
    <dgm:cxn modelId="{268ADC82-9A5B-4B02-9F01-4DB8C21FE92E}" type="presOf" srcId="{B88166A9-8C84-49AE-BC8D-36CE6CB613B4}" destId="{8B4E93A1-6A43-49B8-AF75-FD2AA1743FB3}" srcOrd="0" destOrd="0" presId="urn:microsoft.com/office/officeart/2005/8/layout/vProcess5"/>
    <dgm:cxn modelId="{81D88586-3041-40F6-9B5D-E282D337B0F8}" type="presOf" srcId="{EE89B15A-252D-4D58-9B07-CB138DECD1D0}" destId="{A612D596-5F24-4844-B10E-2A7D46E20C30}" srcOrd="1" destOrd="0" presId="urn:microsoft.com/office/officeart/2005/8/layout/vProcess5"/>
    <dgm:cxn modelId="{143FFD8F-F208-48B7-9ADF-1CD1EB132221}" type="presOf" srcId="{DF9D2097-ADE6-4EA0-93BC-08D2AA1F1262}" destId="{2848D1BB-A627-4589-A055-2660F91D5992}" srcOrd="0" destOrd="0" presId="urn:microsoft.com/office/officeart/2005/8/layout/vProcess5"/>
    <dgm:cxn modelId="{AE7E08A4-F7C4-45FC-9950-7216371D528E}" srcId="{334E0A52-15F4-4FE7-88F0-A23895B0870A}" destId="{EE89B15A-252D-4D58-9B07-CB138DECD1D0}" srcOrd="0" destOrd="0" parTransId="{3BCD9D5F-6C02-4610-B5E5-7A82A2CFF1D0}" sibTransId="{398BF93F-1123-47E9-95B3-ACEA188E0E7A}"/>
    <dgm:cxn modelId="{F976F5A7-FCB3-4745-973A-4A9DC20B03F4}" srcId="{334E0A52-15F4-4FE7-88F0-A23895B0870A}" destId="{88695D95-8451-44D5-B4C1-A26986938769}" srcOrd="1" destOrd="0" parTransId="{1120D898-AAC9-484F-9978-5BACF5576BB6}" sibTransId="{41FA21F4-E1B4-4D2E-A855-97DAE1BD6E46}"/>
    <dgm:cxn modelId="{EC5FD9E8-C949-40B1-B330-0D3C9C57B712}" type="presOf" srcId="{88695D95-8451-44D5-B4C1-A26986938769}" destId="{BA86B31D-99E1-408F-A502-10DE06FF3F6D}" srcOrd="0" destOrd="0" presId="urn:microsoft.com/office/officeart/2005/8/layout/vProcess5"/>
    <dgm:cxn modelId="{7FE181FD-9B45-49B9-9B4E-C9ABA40287FF}" type="presOf" srcId="{B88166A9-8C84-49AE-BC8D-36CE6CB613B4}" destId="{6E3C46C6-990D-4C54-8A39-94680D71A21A}" srcOrd="1" destOrd="0" presId="urn:microsoft.com/office/officeart/2005/8/layout/vProcess5"/>
    <dgm:cxn modelId="{D7FD07D5-3FAE-4EBC-B7CE-CACCB668336E}" type="presParOf" srcId="{43935D90-4268-4C65-A464-E67378B4E018}" destId="{0B6B3A30-EB03-4E41-BFD8-DBAA9F54798E}" srcOrd="0" destOrd="0" presId="urn:microsoft.com/office/officeart/2005/8/layout/vProcess5"/>
    <dgm:cxn modelId="{A31E5AA5-FC2D-4B43-8BAA-BD319E9E57B7}" type="presParOf" srcId="{43935D90-4268-4C65-A464-E67378B4E018}" destId="{6872D0E3-6094-4D1D-930C-D646D2C409F5}" srcOrd="1" destOrd="0" presId="urn:microsoft.com/office/officeart/2005/8/layout/vProcess5"/>
    <dgm:cxn modelId="{388F23BE-6F28-4261-BB1A-A6D1E4F0E205}" type="presParOf" srcId="{43935D90-4268-4C65-A464-E67378B4E018}" destId="{BA86B31D-99E1-408F-A502-10DE06FF3F6D}" srcOrd="2" destOrd="0" presId="urn:microsoft.com/office/officeart/2005/8/layout/vProcess5"/>
    <dgm:cxn modelId="{2254D7F5-100C-4285-A42D-22A1C562E924}" type="presParOf" srcId="{43935D90-4268-4C65-A464-E67378B4E018}" destId="{21F9413A-248F-4129-A7F0-F4C17C7578D9}" srcOrd="3" destOrd="0" presId="urn:microsoft.com/office/officeart/2005/8/layout/vProcess5"/>
    <dgm:cxn modelId="{24AD3046-FB1C-4FDB-A051-86577BB3B89C}" type="presParOf" srcId="{43935D90-4268-4C65-A464-E67378B4E018}" destId="{8B4E93A1-6A43-49B8-AF75-FD2AA1743FB3}" srcOrd="4" destOrd="0" presId="urn:microsoft.com/office/officeart/2005/8/layout/vProcess5"/>
    <dgm:cxn modelId="{B25B13C1-D542-4676-A9B4-FD7BB2619BE3}" type="presParOf" srcId="{43935D90-4268-4C65-A464-E67378B4E018}" destId="{2FDC286B-36B8-4366-AE6B-56019C40800D}" srcOrd="5" destOrd="0" presId="urn:microsoft.com/office/officeart/2005/8/layout/vProcess5"/>
    <dgm:cxn modelId="{0472F23D-4B53-4412-B192-6571F87B80EA}" type="presParOf" srcId="{43935D90-4268-4C65-A464-E67378B4E018}" destId="{720839FB-E643-4399-AAB0-FB666131ECED}" srcOrd="6" destOrd="0" presId="urn:microsoft.com/office/officeart/2005/8/layout/vProcess5"/>
    <dgm:cxn modelId="{C86FAF93-1B02-475F-B26E-D73B93E21EC1}" type="presParOf" srcId="{43935D90-4268-4C65-A464-E67378B4E018}" destId="{2848D1BB-A627-4589-A055-2660F91D5992}" srcOrd="7" destOrd="0" presId="urn:microsoft.com/office/officeart/2005/8/layout/vProcess5"/>
    <dgm:cxn modelId="{E6A72B44-1647-4373-AF7B-9380359CC167}" type="presParOf" srcId="{43935D90-4268-4C65-A464-E67378B4E018}" destId="{A612D596-5F24-4844-B10E-2A7D46E20C30}" srcOrd="8" destOrd="0" presId="urn:microsoft.com/office/officeart/2005/8/layout/vProcess5"/>
    <dgm:cxn modelId="{6AF00FA9-0B0C-4842-AE6D-EDBAA0FF4F1D}" type="presParOf" srcId="{43935D90-4268-4C65-A464-E67378B4E018}" destId="{812DDFB8-AC69-4D3B-96B0-24F7B37DE495}" srcOrd="9" destOrd="0" presId="urn:microsoft.com/office/officeart/2005/8/layout/vProcess5"/>
    <dgm:cxn modelId="{9C5FFB23-F14C-4ACB-B457-C6BA17278FBF}" type="presParOf" srcId="{43935D90-4268-4C65-A464-E67378B4E018}" destId="{44413D1E-68A4-447A-AA25-B71951E84A02}" srcOrd="10" destOrd="0" presId="urn:microsoft.com/office/officeart/2005/8/layout/vProcess5"/>
    <dgm:cxn modelId="{8CF024E9-7A10-4D78-A15F-19641EC6380F}" type="presParOf" srcId="{43935D90-4268-4C65-A464-E67378B4E018}" destId="{6E3C46C6-990D-4C54-8A39-94680D71A21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EA5A36-BFFF-49D4-A8D4-4DCDBABFECC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E00700D-436A-4644-9389-3887C548F00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Comprehensive hotel management system with modules for reservations, guests, rooms, and inventory. </a:t>
          </a:r>
          <a:endParaRPr lang="en-US">
            <a:latin typeface="Calibri Light"/>
            <a:ea typeface="Calibri Light"/>
            <a:cs typeface="Calibri Light"/>
          </a:endParaRPr>
        </a:p>
      </dgm:t>
    </dgm:pt>
    <dgm:pt modelId="{512792A3-35B1-4DAB-AA0E-BF33CA04D7B6}" type="parTrans" cxnId="{683F4B03-834A-48FD-B5A5-A60C332EAC48}">
      <dgm:prSet/>
      <dgm:spPr/>
      <dgm:t>
        <a:bodyPr/>
        <a:lstStyle/>
        <a:p>
          <a:endParaRPr lang="en-US"/>
        </a:p>
      </dgm:t>
    </dgm:pt>
    <dgm:pt modelId="{12C6D737-CADF-4F95-8141-995F18C22CBE}" type="sibTrans" cxnId="{683F4B03-834A-48FD-B5A5-A60C332EAC4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3C5E865-D70B-415D-9250-379FFC9C09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User-friendly interfaces for all staff roles.</a:t>
          </a:r>
        </a:p>
      </dgm:t>
    </dgm:pt>
    <dgm:pt modelId="{EC2FD43F-258B-479F-BD78-EBE5ABA06ED3}" type="parTrans" cxnId="{C23C0392-A78A-4278-9631-C92EA95104A7}">
      <dgm:prSet/>
      <dgm:spPr/>
      <dgm:t>
        <a:bodyPr/>
        <a:lstStyle/>
        <a:p>
          <a:endParaRPr lang="en-US"/>
        </a:p>
      </dgm:t>
    </dgm:pt>
    <dgm:pt modelId="{7CDE4363-D841-4D2D-B0C4-35EC968A8515}" type="sibTrans" cxnId="{C23C0392-A78A-4278-9631-C92EA95104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E1836A-F4F0-4C46-8A3C-1012B50F37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Technological integration includes SQL databases and CRM.</a:t>
          </a:r>
        </a:p>
      </dgm:t>
    </dgm:pt>
    <dgm:pt modelId="{718CE7A9-7340-47BF-8ECD-59B285A988EA}" type="parTrans" cxnId="{4F784982-2259-4062-AA34-FCEE0BF8D343}">
      <dgm:prSet/>
      <dgm:spPr/>
      <dgm:t>
        <a:bodyPr/>
        <a:lstStyle/>
        <a:p>
          <a:endParaRPr lang="en-US"/>
        </a:p>
      </dgm:t>
    </dgm:pt>
    <dgm:pt modelId="{D835B8E6-4E99-4058-8C27-E0D65D670708}" type="sibTrans" cxnId="{4F784982-2259-4062-AA34-FCEE0BF8D3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F0BBDF-A410-4B9E-9232-4F32DD7DA0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Solves modernization needs, improves data security, and maximizes revenue through analytics</a:t>
          </a:r>
        </a:p>
      </dgm:t>
    </dgm:pt>
    <dgm:pt modelId="{CF294B5E-4CFF-422A-9EB6-BBA2F18DEC30}" type="parTrans" cxnId="{EFA3B30E-7308-44AB-AB91-26390EF5CB00}">
      <dgm:prSet/>
      <dgm:spPr/>
      <dgm:t>
        <a:bodyPr/>
        <a:lstStyle/>
        <a:p>
          <a:endParaRPr lang="en-US"/>
        </a:p>
      </dgm:t>
    </dgm:pt>
    <dgm:pt modelId="{C338C44A-A3BF-40D2-89EB-7F824B8A5C5D}" type="sibTrans" cxnId="{EFA3B30E-7308-44AB-AB91-26390EF5CB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9243B1-84E6-4BDF-AFAE-086C1A69F1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Aims to optimize operations, personalize guest experiences, and maximize revenue through data analytics.</a:t>
          </a:r>
        </a:p>
      </dgm:t>
    </dgm:pt>
    <dgm:pt modelId="{3328FBFB-30B6-418F-A74C-3F801B86C636}" type="parTrans" cxnId="{D6BCC287-E67A-4E62-BB94-E9EC1E7108FB}">
      <dgm:prSet/>
      <dgm:spPr/>
      <dgm:t>
        <a:bodyPr/>
        <a:lstStyle/>
        <a:p>
          <a:endParaRPr lang="en-US"/>
        </a:p>
      </dgm:t>
    </dgm:pt>
    <dgm:pt modelId="{73C3D7C3-D77F-45E3-9630-E836DB2A2DC5}" type="sibTrans" cxnId="{D6BCC287-E67A-4E62-BB94-E9EC1E7108FB}">
      <dgm:prSet/>
      <dgm:spPr/>
      <dgm:t>
        <a:bodyPr/>
        <a:lstStyle/>
        <a:p>
          <a:endParaRPr lang="en-US"/>
        </a:p>
      </dgm:t>
    </dgm:pt>
    <dgm:pt modelId="{9709629B-8B05-4EFA-8749-748ACD2225A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Adaptable for boutique and large chains, enhancing efficiency. </a:t>
          </a:r>
        </a:p>
      </dgm:t>
    </dgm:pt>
    <dgm:pt modelId="{1DE1B71A-EA03-4640-8C3D-C3CE29DFF3D3}" type="parTrans" cxnId="{B6DC114C-9E04-4393-9A4E-E912AAD9B8DF}">
      <dgm:prSet/>
      <dgm:spPr/>
      <dgm:t>
        <a:bodyPr/>
        <a:lstStyle/>
        <a:p>
          <a:endParaRPr lang="en-IN"/>
        </a:p>
      </dgm:t>
    </dgm:pt>
    <dgm:pt modelId="{4A372767-79A9-4D9B-AAF2-3D1C330CD08A}" type="sibTrans" cxnId="{B6DC114C-9E04-4393-9A4E-E912AAD9B8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409442-FE48-42B1-A873-5D5BB32DD386}" type="pres">
      <dgm:prSet presAssocID="{9AEA5A36-BFFF-49D4-A8D4-4DCDBABFECC6}" presName="root" presStyleCnt="0">
        <dgm:presLayoutVars>
          <dgm:dir/>
          <dgm:resizeHandles val="exact"/>
        </dgm:presLayoutVars>
      </dgm:prSet>
      <dgm:spPr/>
    </dgm:pt>
    <dgm:pt modelId="{5BA21AB1-99B9-4A5E-BD19-78A17533F4FF}" type="pres">
      <dgm:prSet presAssocID="{9AEA5A36-BFFF-49D4-A8D4-4DCDBABFECC6}" presName="container" presStyleCnt="0">
        <dgm:presLayoutVars>
          <dgm:dir/>
          <dgm:resizeHandles val="exact"/>
        </dgm:presLayoutVars>
      </dgm:prSet>
      <dgm:spPr/>
    </dgm:pt>
    <dgm:pt modelId="{47B1C772-FE25-484C-A43F-6B1506220019}" type="pres">
      <dgm:prSet presAssocID="{8E00700D-436A-4644-9389-3887C548F00C}" presName="compNode" presStyleCnt="0"/>
      <dgm:spPr/>
    </dgm:pt>
    <dgm:pt modelId="{DBB6DE3D-CF5F-47FE-A757-171BABFA41CD}" type="pres">
      <dgm:prSet presAssocID="{8E00700D-436A-4644-9389-3887C548F00C}" presName="iconBgRect" presStyleLbl="bgShp" presStyleIdx="0" presStyleCnt="6"/>
      <dgm:spPr/>
    </dgm:pt>
    <dgm:pt modelId="{FB4BBFEF-FA96-42DA-A3D2-A5932436EBB9}" type="pres">
      <dgm:prSet presAssocID="{8E00700D-436A-4644-9389-3887C548F00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25C690BE-6A39-4EEE-BED1-A15D9534381E}" type="pres">
      <dgm:prSet presAssocID="{8E00700D-436A-4644-9389-3887C548F00C}" presName="spaceRect" presStyleCnt="0"/>
      <dgm:spPr/>
    </dgm:pt>
    <dgm:pt modelId="{01C7DB0A-C46E-4C52-82CC-03147E0A5954}" type="pres">
      <dgm:prSet presAssocID="{8E00700D-436A-4644-9389-3887C548F00C}" presName="textRect" presStyleLbl="revTx" presStyleIdx="0" presStyleCnt="6">
        <dgm:presLayoutVars>
          <dgm:chMax val="1"/>
          <dgm:chPref val="1"/>
        </dgm:presLayoutVars>
      </dgm:prSet>
      <dgm:spPr/>
    </dgm:pt>
    <dgm:pt modelId="{7707E253-57A3-410D-8DAD-E3DCB8169C24}" type="pres">
      <dgm:prSet presAssocID="{12C6D737-CADF-4F95-8141-995F18C22CBE}" presName="sibTrans" presStyleLbl="sibTrans2D1" presStyleIdx="0" presStyleCnt="0"/>
      <dgm:spPr/>
    </dgm:pt>
    <dgm:pt modelId="{0FB937C6-7C62-4807-9EB0-F4026D76A940}" type="pres">
      <dgm:prSet presAssocID="{9709629B-8B05-4EFA-8749-748ACD2225A8}" presName="compNode" presStyleCnt="0"/>
      <dgm:spPr/>
    </dgm:pt>
    <dgm:pt modelId="{85C454A6-66E5-4604-9CFF-EF06F8C23870}" type="pres">
      <dgm:prSet presAssocID="{9709629B-8B05-4EFA-8749-748ACD2225A8}" presName="iconBgRect" presStyleLbl="bgShp" presStyleIdx="1" presStyleCnt="6"/>
      <dgm:spPr/>
    </dgm:pt>
    <dgm:pt modelId="{E317EC64-926F-4CCC-A69A-685873E9AF45}" type="pres">
      <dgm:prSet presAssocID="{9709629B-8B05-4EFA-8749-748ACD2225A8}" presName="iconRect" presStyleLbl="node1" presStyleIdx="1" presStyleCnt="6"/>
      <dgm:spPr/>
    </dgm:pt>
    <dgm:pt modelId="{B36E0EBC-9ACD-41C9-B642-435D2BC03D13}" type="pres">
      <dgm:prSet presAssocID="{9709629B-8B05-4EFA-8749-748ACD2225A8}" presName="spaceRect" presStyleCnt="0"/>
      <dgm:spPr/>
    </dgm:pt>
    <dgm:pt modelId="{4496C030-278C-4B8A-BA6A-44E7D6DE8657}" type="pres">
      <dgm:prSet presAssocID="{9709629B-8B05-4EFA-8749-748ACD2225A8}" presName="textRect" presStyleLbl="revTx" presStyleIdx="1" presStyleCnt="6">
        <dgm:presLayoutVars>
          <dgm:chMax val="1"/>
          <dgm:chPref val="1"/>
        </dgm:presLayoutVars>
      </dgm:prSet>
      <dgm:spPr/>
    </dgm:pt>
    <dgm:pt modelId="{05F045FA-7CCD-4F3B-BA25-AF1404232B53}" type="pres">
      <dgm:prSet presAssocID="{4A372767-79A9-4D9B-AAF2-3D1C330CD08A}" presName="sibTrans" presStyleLbl="sibTrans2D1" presStyleIdx="0" presStyleCnt="0"/>
      <dgm:spPr/>
    </dgm:pt>
    <dgm:pt modelId="{785E4FC0-4E1A-4349-9B8F-E3EA6350D45A}" type="pres">
      <dgm:prSet presAssocID="{43C5E865-D70B-415D-9250-379FFC9C091D}" presName="compNode" presStyleCnt="0"/>
      <dgm:spPr/>
    </dgm:pt>
    <dgm:pt modelId="{49013E00-B0CE-48AE-99EE-C4C3A3031BA5}" type="pres">
      <dgm:prSet presAssocID="{43C5E865-D70B-415D-9250-379FFC9C091D}" presName="iconBgRect" presStyleLbl="bgShp" presStyleIdx="2" presStyleCnt="6"/>
      <dgm:spPr/>
    </dgm:pt>
    <dgm:pt modelId="{EEE95585-0FDF-46F8-ABD4-563791D5FEFA}" type="pres">
      <dgm:prSet presAssocID="{43C5E865-D70B-415D-9250-379FFC9C091D}" presName="icon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6C686B48-7598-4D5C-AF01-02734B0EB80C}" type="pres">
      <dgm:prSet presAssocID="{43C5E865-D70B-415D-9250-379FFC9C091D}" presName="spaceRect" presStyleCnt="0"/>
      <dgm:spPr/>
    </dgm:pt>
    <dgm:pt modelId="{84C43FE5-F403-46DB-B344-901272CE249B}" type="pres">
      <dgm:prSet presAssocID="{43C5E865-D70B-415D-9250-379FFC9C091D}" presName="textRect" presStyleLbl="revTx" presStyleIdx="2" presStyleCnt="6">
        <dgm:presLayoutVars>
          <dgm:chMax val="1"/>
          <dgm:chPref val="1"/>
        </dgm:presLayoutVars>
      </dgm:prSet>
      <dgm:spPr/>
    </dgm:pt>
    <dgm:pt modelId="{204CEA14-3115-4329-BAB0-0FE2132FC4A6}" type="pres">
      <dgm:prSet presAssocID="{7CDE4363-D841-4D2D-B0C4-35EC968A8515}" presName="sibTrans" presStyleLbl="sibTrans2D1" presStyleIdx="0" presStyleCnt="0"/>
      <dgm:spPr/>
    </dgm:pt>
    <dgm:pt modelId="{44A7AEB8-26A4-420E-AB6C-4EB6397B9F9A}" type="pres">
      <dgm:prSet presAssocID="{00E1836A-F4F0-4C46-8A3C-1012B50F3797}" presName="compNode" presStyleCnt="0"/>
      <dgm:spPr/>
    </dgm:pt>
    <dgm:pt modelId="{0DD5CEEC-7FF0-4B14-AC8F-B61FB4482CE6}" type="pres">
      <dgm:prSet presAssocID="{00E1836A-F4F0-4C46-8A3C-1012B50F3797}" presName="iconBgRect" presStyleLbl="bgShp" presStyleIdx="3" presStyleCnt="6"/>
      <dgm:spPr/>
    </dgm:pt>
    <dgm:pt modelId="{3A1AADCF-66FF-4DE3-8666-43C5AD4AD184}" type="pres">
      <dgm:prSet presAssocID="{00E1836A-F4F0-4C46-8A3C-1012B50F3797}" presName="iconRect" presStyleLbl="node1" presStyleIdx="3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BEB7407-F843-493D-B280-764D380CB9A6}" type="pres">
      <dgm:prSet presAssocID="{00E1836A-F4F0-4C46-8A3C-1012B50F3797}" presName="spaceRect" presStyleCnt="0"/>
      <dgm:spPr/>
    </dgm:pt>
    <dgm:pt modelId="{BEBABDE8-87A3-4A18-8AA1-E8D392D402D8}" type="pres">
      <dgm:prSet presAssocID="{00E1836A-F4F0-4C46-8A3C-1012B50F3797}" presName="textRect" presStyleLbl="revTx" presStyleIdx="3" presStyleCnt="6">
        <dgm:presLayoutVars>
          <dgm:chMax val="1"/>
          <dgm:chPref val="1"/>
        </dgm:presLayoutVars>
      </dgm:prSet>
      <dgm:spPr/>
    </dgm:pt>
    <dgm:pt modelId="{4513C405-6C61-41EA-9CF0-823C3CA565B8}" type="pres">
      <dgm:prSet presAssocID="{D835B8E6-4E99-4058-8C27-E0D65D670708}" presName="sibTrans" presStyleLbl="sibTrans2D1" presStyleIdx="0" presStyleCnt="0"/>
      <dgm:spPr/>
    </dgm:pt>
    <dgm:pt modelId="{5CA08CF0-C411-4EB0-85BF-56B5AACC9531}" type="pres">
      <dgm:prSet presAssocID="{D9F0BBDF-A410-4B9E-9232-4F32DD7DA07A}" presName="compNode" presStyleCnt="0"/>
      <dgm:spPr/>
    </dgm:pt>
    <dgm:pt modelId="{476FFEAA-38BB-4429-A54A-5D17E9CA7BFF}" type="pres">
      <dgm:prSet presAssocID="{D9F0BBDF-A410-4B9E-9232-4F32DD7DA07A}" presName="iconBgRect" presStyleLbl="bgShp" presStyleIdx="4" presStyleCnt="6"/>
      <dgm:spPr/>
    </dgm:pt>
    <dgm:pt modelId="{4723ED2D-4F3D-4B80-B13A-B1B3C197EDE9}" type="pres">
      <dgm:prSet presAssocID="{D9F0BBDF-A410-4B9E-9232-4F32DD7DA07A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6337800-B5FA-4421-8C15-AB69BD44BD61}" type="pres">
      <dgm:prSet presAssocID="{D9F0BBDF-A410-4B9E-9232-4F32DD7DA07A}" presName="spaceRect" presStyleCnt="0"/>
      <dgm:spPr/>
    </dgm:pt>
    <dgm:pt modelId="{806902CD-A8C1-49E0-8708-9F671FF278DD}" type="pres">
      <dgm:prSet presAssocID="{D9F0BBDF-A410-4B9E-9232-4F32DD7DA07A}" presName="textRect" presStyleLbl="revTx" presStyleIdx="4" presStyleCnt="6">
        <dgm:presLayoutVars>
          <dgm:chMax val="1"/>
          <dgm:chPref val="1"/>
        </dgm:presLayoutVars>
      </dgm:prSet>
      <dgm:spPr/>
    </dgm:pt>
    <dgm:pt modelId="{3327CED1-9145-442A-93A8-82F0B9D732B7}" type="pres">
      <dgm:prSet presAssocID="{C338C44A-A3BF-40D2-89EB-7F824B8A5C5D}" presName="sibTrans" presStyleLbl="sibTrans2D1" presStyleIdx="0" presStyleCnt="0"/>
      <dgm:spPr/>
    </dgm:pt>
    <dgm:pt modelId="{18FAD30F-602C-47E1-9244-B31D8BCFF555}" type="pres">
      <dgm:prSet presAssocID="{469243B1-84E6-4BDF-AFAE-086C1A69F1FE}" presName="compNode" presStyleCnt="0"/>
      <dgm:spPr/>
    </dgm:pt>
    <dgm:pt modelId="{91B79856-099D-46CC-BE5F-5F1A51A5B776}" type="pres">
      <dgm:prSet presAssocID="{469243B1-84E6-4BDF-AFAE-086C1A69F1FE}" presName="iconBgRect" presStyleLbl="bgShp" presStyleIdx="5" presStyleCnt="6"/>
      <dgm:spPr/>
    </dgm:pt>
    <dgm:pt modelId="{485C36DB-5857-4767-B604-71FAEF713142}" type="pres">
      <dgm:prSet presAssocID="{469243B1-84E6-4BDF-AFAE-086C1A69F1FE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930D886-B84A-4686-A439-A5E298AF3543}" type="pres">
      <dgm:prSet presAssocID="{469243B1-84E6-4BDF-AFAE-086C1A69F1FE}" presName="spaceRect" presStyleCnt="0"/>
      <dgm:spPr/>
    </dgm:pt>
    <dgm:pt modelId="{28DA652C-5B95-42B0-9430-99984F2B513B}" type="pres">
      <dgm:prSet presAssocID="{469243B1-84E6-4BDF-AFAE-086C1A69F1F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CC54801-64C7-4630-AB57-78A3DC0B13C7}" type="presOf" srcId="{00E1836A-F4F0-4C46-8A3C-1012B50F3797}" destId="{BEBABDE8-87A3-4A18-8AA1-E8D392D402D8}" srcOrd="0" destOrd="0" presId="urn:microsoft.com/office/officeart/2018/2/layout/IconCircleList"/>
    <dgm:cxn modelId="{683F4B03-834A-48FD-B5A5-A60C332EAC48}" srcId="{9AEA5A36-BFFF-49D4-A8D4-4DCDBABFECC6}" destId="{8E00700D-436A-4644-9389-3887C548F00C}" srcOrd="0" destOrd="0" parTransId="{512792A3-35B1-4DAB-AA0E-BF33CA04D7B6}" sibTransId="{12C6D737-CADF-4F95-8141-995F18C22CBE}"/>
    <dgm:cxn modelId="{29A70906-F0AE-4A14-BC2B-1852F231005E}" type="presOf" srcId="{8E00700D-436A-4644-9389-3887C548F00C}" destId="{01C7DB0A-C46E-4C52-82CC-03147E0A5954}" srcOrd="0" destOrd="0" presId="urn:microsoft.com/office/officeart/2018/2/layout/IconCircleList"/>
    <dgm:cxn modelId="{EFA3B30E-7308-44AB-AB91-26390EF5CB00}" srcId="{9AEA5A36-BFFF-49D4-A8D4-4DCDBABFECC6}" destId="{D9F0BBDF-A410-4B9E-9232-4F32DD7DA07A}" srcOrd="4" destOrd="0" parTransId="{CF294B5E-4CFF-422A-9EB6-BBA2F18DEC30}" sibTransId="{C338C44A-A3BF-40D2-89EB-7F824B8A5C5D}"/>
    <dgm:cxn modelId="{E956ED11-32D8-4099-8790-57ACD933278F}" type="presOf" srcId="{469243B1-84E6-4BDF-AFAE-086C1A69F1FE}" destId="{28DA652C-5B95-42B0-9430-99984F2B513B}" srcOrd="0" destOrd="0" presId="urn:microsoft.com/office/officeart/2018/2/layout/IconCircleList"/>
    <dgm:cxn modelId="{754E9A2F-689B-4C2B-B0FF-8B4F7F7BAEFF}" type="presOf" srcId="{C338C44A-A3BF-40D2-89EB-7F824B8A5C5D}" destId="{3327CED1-9145-442A-93A8-82F0B9D732B7}" srcOrd="0" destOrd="0" presId="urn:microsoft.com/office/officeart/2018/2/layout/IconCircleList"/>
    <dgm:cxn modelId="{FB38AD43-C747-4015-8576-30EB4E11C8C3}" type="presOf" srcId="{9AEA5A36-BFFF-49D4-A8D4-4DCDBABFECC6}" destId="{34409442-FE48-42B1-A873-5D5BB32DD386}" srcOrd="0" destOrd="0" presId="urn:microsoft.com/office/officeart/2018/2/layout/IconCircleList"/>
    <dgm:cxn modelId="{BFC4FD65-409F-47EF-8CDC-86F8009175EC}" type="presOf" srcId="{9709629B-8B05-4EFA-8749-748ACD2225A8}" destId="{4496C030-278C-4B8A-BA6A-44E7D6DE8657}" srcOrd="0" destOrd="0" presId="urn:microsoft.com/office/officeart/2018/2/layout/IconCircleList"/>
    <dgm:cxn modelId="{C60B6046-A75E-497A-A947-131FDBBFDB03}" type="presOf" srcId="{7CDE4363-D841-4D2D-B0C4-35EC968A8515}" destId="{204CEA14-3115-4329-BAB0-0FE2132FC4A6}" srcOrd="0" destOrd="0" presId="urn:microsoft.com/office/officeart/2018/2/layout/IconCircleList"/>
    <dgm:cxn modelId="{B6DC114C-9E04-4393-9A4E-E912AAD9B8DF}" srcId="{9AEA5A36-BFFF-49D4-A8D4-4DCDBABFECC6}" destId="{9709629B-8B05-4EFA-8749-748ACD2225A8}" srcOrd="1" destOrd="0" parTransId="{1DE1B71A-EA03-4640-8C3D-C3CE29DFF3D3}" sibTransId="{4A372767-79A9-4D9B-AAF2-3D1C330CD08A}"/>
    <dgm:cxn modelId="{CE0B0473-2C45-42AF-B1D8-3CD2FFDCBAE0}" type="presOf" srcId="{12C6D737-CADF-4F95-8141-995F18C22CBE}" destId="{7707E253-57A3-410D-8DAD-E3DCB8169C24}" srcOrd="0" destOrd="0" presId="urn:microsoft.com/office/officeart/2018/2/layout/IconCircleList"/>
    <dgm:cxn modelId="{4F784982-2259-4062-AA34-FCEE0BF8D343}" srcId="{9AEA5A36-BFFF-49D4-A8D4-4DCDBABFECC6}" destId="{00E1836A-F4F0-4C46-8A3C-1012B50F3797}" srcOrd="3" destOrd="0" parTransId="{718CE7A9-7340-47BF-8ECD-59B285A988EA}" sibTransId="{D835B8E6-4E99-4058-8C27-E0D65D670708}"/>
    <dgm:cxn modelId="{D6BCC287-E67A-4E62-BB94-E9EC1E7108FB}" srcId="{9AEA5A36-BFFF-49D4-A8D4-4DCDBABFECC6}" destId="{469243B1-84E6-4BDF-AFAE-086C1A69F1FE}" srcOrd="5" destOrd="0" parTransId="{3328FBFB-30B6-418F-A74C-3F801B86C636}" sibTransId="{73C3D7C3-D77F-45E3-9630-E836DB2A2DC5}"/>
    <dgm:cxn modelId="{61CD6A8E-C2D8-4AE7-9136-22DFAD166347}" type="presOf" srcId="{4A372767-79A9-4D9B-AAF2-3D1C330CD08A}" destId="{05F045FA-7CCD-4F3B-BA25-AF1404232B53}" srcOrd="0" destOrd="0" presId="urn:microsoft.com/office/officeart/2018/2/layout/IconCircleList"/>
    <dgm:cxn modelId="{C23C0392-A78A-4278-9631-C92EA95104A7}" srcId="{9AEA5A36-BFFF-49D4-A8D4-4DCDBABFECC6}" destId="{43C5E865-D70B-415D-9250-379FFC9C091D}" srcOrd="2" destOrd="0" parTransId="{EC2FD43F-258B-479F-BD78-EBE5ABA06ED3}" sibTransId="{7CDE4363-D841-4D2D-B0C4-35EC968A8515}"/>
    <dgm:cxn modelId="{EAD5B9A2-829A-4228-AFA9-0465ED993278}" type="presOf" srcId="{D9F0BBDF-A410-4B9E-9232-4F32DD7DA07A}" destId="{806902CD-A8C1-49E0-8708-9F671FF278DD}" srcOrd="0" destOrd="0" presId="urn:microsoft.com/office/officeart/2018/2/layout/IconCircleList"/>
    <dgm:cxn modelId="{981D8CA4-E1E0-4718-89BF-5A84B4E6B49E}" type="presOf" srcId="{D835B8E6-4E99-4058-8C27-E0D65D670708}" destId="{4513C405-6C61-41EA-9CF0-823C3CA565B8}" srcOrd="0" destOrd="0" presId="urn:microsoft.com/office/officeart/2018/2/layout/IconCircleList"/>
    <dgm:cxn modelId="{0F5B18BB-F89B-4074-A72B-74C3C4BC7083}" type="presOf" srcId="{43C5E865-D70B-415D-9250-379FFC9C091D}" destId="{84C43FE5-F403-46DB-B344-901272CE249B}" srcOrd="0" destOrd="0" presId="urn:microsoft.com/office/officeart/2018/2/layout/IconCircleList"/>
    <dgm:cxn modelId="{04BC811B-19F6-4EC8-8E5D-A3294E83B76C}" type="presParOf" srcId="{34409442-FE48-42B1-A873-5D5BB32DD386}" destId="{5BA21AB1-99B9-4A5E-BD19-78A17533F4FF}" srcOrd="0" destOrd="0" presId="urn:microsoft.com/office/officeart/2018/2/layout/IconCircleList"/>
    <dgm:cxn modelId="{A9214BDD-F026-4F36-8A9C-EFC51E9BB42D}" type="presParOf" srcId="{5BA21AB1-99B9-4A5E-BD19-78A17533F4FF}" destId="{47B1C772-FE25-484C-A43F-6B1506220019}" srcOrd="0" destOrd="0" presId="urn:microsoft.com/office/officeart/2018/2/layout/IconCircleList"/>
    <dgm:cxn modelId="{727C6FAD-A61F-4987-A622-2769A9BEACFF}" type="presParOf" srcId="{47B1C772-FE25-484C-A43F-6B1506220019}" destId="{DBB6DE3D-CF5F-47FE-A757-171BABFA41CD}" srcOrd="0" destOrd="0" presId="urn:microsoft.com/office/officeart/2018/2/layout/IconCircleList"/>
    <dgm:cxn modelId="{D6828AE8-0A10-4880-AC0D-B7A2ABEF9034}" type="presParOf" srcId="{47B1C772-FE25-484C-A43F-6B1506220019}" destId="{FB4BBFEF-FA96-42DA-A3D2-A5932436EBB9}" srcOrd="1" destOrd="0" presId="urn:microsoft.com/office/officeart/2018/2/layout/IconCircleList"/>
    <dgm:cxn modelId="{293D4736-E151-490F-B16A-450A848DD0D5}" type="presParOf" srcId="{47B1C772-FE25-484C-A43F-6B1506220019}" destId="{25C690BE-6A39-4EEE-BED1-A15D9534381E}" srcOrd="2" destOrd="0" presId="urn:microsoft.com/office/officeart/2018/2/layout/IconCircleList"/>
    <dgm:cxn modelId="{EFA55060-DE18-4EE4-8592-13360DFAD534}" type="presParOf" srcId="{47B1C772-FE25-484C-A43F-6B1506220019}" destId="{01C7DB0A-C46E-4C52-82CC-03147E0A5954}" srcOrd="3" destOrd="0" presId="urn:microsoft.com/office/officeart/2018/2/layout/IconCircleList"/>
    <dgm:cxn modelId="{B814004C-8E18-4FCF-8B77-37312FA1B60E}" type="presParOf" srcId="{5BA21AB1-99B9-4A5E-BD19-78A17533F4FF}" destId="{7707E253-57A3-410D-8DAD-E3DCB8169C24}" srcOrd="1" destOrd="0" presId="urn:microsoft.com/office/officeart/2018/2/layout/IconCircleList"/>
    <dgm:cxn modelId="{BB30FFDA-768E-48E0-BC37-D92148AB1046}" type="presParOf" srcId="{5BA21AB1-99B9-4A5E-BD19-78A17533F4FF}" destId="{0FB937C6-7C62-4807-9EB0-F4026D76A940}" srcOrd="2" destOrd="0" presId="urn:microsoft.com/office/officeart/2018/2/layout/IconCircleList"/>
    <dgm:cxn modelId="{BF46EFE6-E3B1-4ABE-9945-DC2BF042A8B5}" type="presParOf" srcId="{0FB937C6-7C62-4807-9EB0-F4026D76A940}" destId="{85C454A6-66E5-4604-9CFF-EF06F8C23870}" srcOrd="0" destOrd="0" presId="urn:microsoft.com/office/officeart/2018/2/layout/IconCircleList"/>
    <dgm:cxn modelId="{419DF313-AD83-4D30-99B4-465CE293E1E6}" type="presParOf" srcId="{0FB937C6-7C62-4807-9EB0-F4026D76A940}" destId="{E317EC64-926F-4CCC-A69A-685873E9AF45}" srcOrd="1" destOrd="0" presId="urn:microsoft.com/office/officeart/2018/2/layout/IconCircleList"/>
    <dgm:cxn modelId="{DE705EBA-161B-43CC-AFDC-E957463B22B0}" type="presParOf" srcId="{0FB937C6-7C62-4807-9EB0-F4026D76A940}" destId="{B36E0EBC-9ACD-41C9-B642-435D2BC03D13}" srcOrd="2" destOrd="0" presId="urn:microsoft.com/office/officeart/2018/2/layout/IconCircleList"/>
    <dgm:cxn modelId="{92FE92C7-730B-47DB-9059-52BAE82A9BB9}" type="presParOf" srcId="{0FB937C6-7C62-4807-9EB0-F4026D76A940}" destId="{4496C030-278C-4B8A-BA6A-44E7D6DE8657}" srcOrd="3" destOrd="0" presId="urn:microsoft.com/office/officeart/2018/2/layout/IconCircleList"/>
    <dgm:cxn modelId="{EAD6104A-B92F-4702-BCC5-7291ED7B339D}" type="presParOf" srcId="{5BA21AB1-99B9-4A5E-BD19-78A17533F4FF}" destId="{05F045FA-7CCD-4F3B-BA25-AF1404232B53}" srcOrd="3" destOrd="0" presId="urn:microsoft.com/office/officeart/2018/2/layout/IconCircleList"/>
    <dgm:cxn modelId="{FD43E534-5101-4F48-B0D6-EAA6B446797D}" type="presParOf" srcId="{5BA21AB1-99B9-4A5E-BD19-78A17533F4FF}" destId="{785E4FC0-4E1A-4349-9B8F-E3EA6350D45A}" srcOrd="4" destOrd="0" presId="urn:microsoft.com/office/officeart/2018/2/layout/IconCircleList"/>
    <dgm:cxn modelId="{985C3BE0-6EA7-4206-A361-204F31E50BE1}" type="presParOf" srcId="{785E4FC0-4E1A-4349-9B8F-E3EA6350D45A}" destId="{49013E00-B0CE-48AE-99EE-C4C3A3031BA5}" srcOrd="0" destOrd="0" presId="urn:microsoft.com/office/officeart/2018/2/layout/IconCircleList"/>
    <dgm:cxn modelId="{86E42ED9-589E-4329-A9B0-63A8C3A094CC}" type="presParOf" srcId="{785E4FC0-4E1A-4349-9B8F-E3EA6350D45A}" destId="{EEE95585-0FDF-46F8-ABD4-563791D5FEFA}" srcOrd="1" destOrd="0" presId="urn:microsoft.com/office/officeart/2018/2/layout/IconCircleList"/>
    <dgm:cxn modelId="{E2A332AE-567B-417B-9156-735173CDE000}" type="presParOf" srcId="{785E4FC0-4E1A-4349-9B8F-E3EA6350D45A}" destId="{6C686B48-7598-4D5C-AF01-02734B0EB80C}" srcOrd="2" destOrd="0" presId="urn:microsoft.com/office/officeart/2018/2/layout/IconCircleList"/>
    <dgm:cxn modelId="{F7C1D700-4150-4B9A-8D8B-75C1362903B3}" type="presParOf" srcId="{785E4FC0-4E1A-4349-9B8F-E3EA6350D45A}" destId="{84C43FE5-F403-46DB-B344-901272CE249B}" srcOrd="3" destOrd="0" presId="urn:microsoft.com/office/officeart/2018/2/layout/IconCircleList"/>
    <dgm:cxn modelId="{0BD64045-1879-4B76-849D-E52008A870B8}" type="presParOf" srcId="{5BA21AB1-99B9-4A5E-BD19-78A17533F4FF}" destId="{204CEA14-3115-4329-BAB0-0FE2132FC4A6}" srcOrd="5" destOrd="0" presId="urn:microsoft.com/office/officeart/2018/2/layout/IconCircleList"/>
    <dgm:cxn modelId="{60209DC4-D225-4412-BA5F-71CD98DDCA35}" type="presParOf" srcId="{5BA21AB1-99B9-4A5E-BD19-78A17533F4FF}" destId="{44A7AEB8-26A4-420E-AB6C-4EB6397B9F9A}" srcOrd="6" destOrd="0" presId="urn:microsoft.com/office/officeart/2018/2/layout/IconCircleList"/>
    <dgm:cxn modelId="{DA41879E-A5A2-4BB4-8E54-BD2215FB664C}" type="presParOf" srcId="{44A7AEB8-26A4-420E-AB6C-4EB6397B9F9A}" destId="{0DD5CEEC-7FF0-4B14-AC8F-B61FB4482CE6}" srcOrd="0" destOrd="0" presId="urn:microsoft.com/office/officeart/2018/2/layout/IconCircleList"/>
    <dgm:cxn modelId="{C5568222-E809-4EFF-9D13-40EE860A55FC}" type="presParOf" srcId="{44A7AEB8-26A4-420E-AB6C-4EB6397B9F9A}" destId="{3A1AADCF-66FF-4DE3-8666-43C5AD4AD184}" srcOrd="1" destOrd="0" presId="urn:microsoft.com/office/officeart/2018/2/layout/IconCircleList"/>
    <dgm:cxn modelId="{01F73284-4F26-4976-B3C1-4F013B25B580}" type="presParOf" srcId="{44A7AEB8-26A4-420E-AB6C-4EB6397B9F9A}" destId="{EBEB7407-F843-493D-B280-764D380CB9A6}" srcOrd="2" destOrd="0" presId="urn:microsoft.com/office/officeart/2018/2/layout/IconCircleList"/>
    <dgm:cxn modelId="{3F67D5F3-3306-4BF7-9CBA-4F0ED149D2D6}" type="presParOf" srcId="{44A7AEB8-26A4-420E-AB6C-4EB6397B9F9A}" destId="{BEBABDE8-87A3-4A18-8AA1-E8D392D402D8}" srcOrd="3" destOrd="0" presId="urn:microsoft.com/office/officeart/2018/2/layout/IconCircleList"/>
    <dgm:cxn modelId="{4F7C7725-AB87-4ED5-80E6-42FE5D1E5625}" type="presParOf" srcId="{5BA21AB1-99B9-4A5E-BD19-78A17533F4FF}" destId="{4513C405-6C61-41EA-9CF0-823C3CA565B8}" srcOrd="7" destOrd="0" presId="urn:microsoft.com/office/officeart/2018/2/layout/IconCircleList"/>
    <dgm:cxn modelId="{716F8D85-29C3-4CED-8B09-B3115E5F28BE}" type="presParOf" srcId="{5BA21AB1-99B9-4A5E-BD19-78A17533F4FF}" destId="{5CA08CF0-C411-4EB0-85BF-56B5AACC9531}" srcOrd="8" destOrd="0" presId="urn:microsoft.com/office/officeart/2018/2/layout/IconCircleList"/>
    <dgm:cxn modelId="{276425C1-D2EE-4594-A8EE-A7275A853122}" type="presParOf" srcId="{5CA08CF0-C411-4EB0-85BF-56B5AACC9531}" destId="{476FFEAA-38BB-4429-A54A-5D17E9CA7BFF}" srcOrd="0" destOrd="0" presId="urn:microsoft.com/office/officeart/2018/2/layout/IconCircleList"/>
    <dgm:cxn modelId="{C9BA8273-2ED8-4EAB-9E96-AE9266040273}" type="presParOf" srcId="{5CA08CF0-C411-4EB0-85BF-56B5AACC9531}" destId="{4723ED2D-4F3D-4B80-B13A-B1B3C197EDE9}" srcOrd="1" destOrd="0" presId="urn:microsoft.com/office/officeart/2018/2/layout/IconCircleList"/>
    <dgm:cxn modelId="{80874D74-D99B-4072-955D-E837B634FFB8}" type="presParOf" srcId="{5CA08CF0-C411-4EB0-85BF-56B5AACC9531}" destId="{36337800-B5FA-4421-8C15-AB69BD44BD61}" srcOrd="2" destOrd="0" presId="urn:microsoft.com/office/officeart/2018/2/layout/IconCircleList"/>
    <dgm:cxn modelId="{E664CB7A-2701-450C-AE63-73EBB350754A}" type="presParOf" srcId="{5CA08CF0-C411-4EB0-85BF-56B5AACC9531}" destId="{806902CD-A8C1-49E0-8708-9F671FF278DD}" srcOrd="3" destOrd="0" presId="urn:microsoft.com/office/officeart/2018/2/layout/IconCircleList"/>
    <dgm:cxn modelId="{4C726595-BBCE-4C1C-A187-1CAD73176842}" type="presParOf" srcId="{5BA21AB1-99B9-4A5E-BD19-78A17533F4FF}" destId="{3327CED1-9145-442A-93A8-82F0B9D732B7}" srcOrd="9" destOrd="0" presId="urn:microsoft.com/office/officeart/2018/2/layout/IconCircleList"/>
    <dgm:cxn modelId="{877090C4-0B9B-48AB-AAD9-CF1F670912F4}" type="presParOf" srcId="{5BA21AB1-99B9-4A5E-BD19-78A17533F4FF}" destId="{18FAD30F-602C-47E1-9244-B31D8BCFF555}" srcOrd="10" destOrd="0" presId="urn:microsoft.com/office/officeart/2018/2/layout/IconCircleList"/>
    <dgm:cxn modelId="{BF4BD12B-3670-4EB8-9C20-27A69BFD9926}" type="presParOf" srcId="{18FAD30F-602C-47E1-9244-B31D8BCFF555}" destId="{91B79856-099D-46CC-BE5F-5F1A51A5B776}" srcOrd="0" destOrd="0" presId="urn:microsoft.com/office/officeart/2018/2/layout/IconCircleList"/>
    <dgm:cxn modelId="{F9F47ABA-F1E9-417F-9DEE-8DCE971B0A7B}" type="presParOf" srcId="{18FAD30F-602C-47E1-9244-B31D8BCFF555}" destId="{485C36DB-5857-4767-B604-71FAEF713142}" srcOrd="1" destOrd="0" presId="urn:microsoft.com/office/officeart/2018/2/layout/IconCircleList"/>
    <dgm:cxn modelId="{75132A67-8F9E-4D6D-BC8F-F172A9CB1A30}" type="presParOf" srcId="{18FAD30F-602C-47E1-9244-B31D8BCFF555}" destId="{C930D886-B84A-4686-A439-A5E298AF3543}" srcOrd="2" destOrd="0" presId="urn:microsoft.com/office/officeart/2018/2/layout/IconCircleList"/>
    <dgm:cxn modelId="{1440EC34-4E7F-4BB5-AA77-7533F71A3176}" type="presParOf" srcId="{18FAD30F-602C-47E1-9244-B31D8BCFF555}" destId="{28DA652C-5B95-42B0-9430-99984F2B513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5EE63-F883-41AC-BAE3-35753427705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3F4301-FB4A-4460-923D-0C5C96D542AF}">
      <dgm:prSet/>
      <dgm:spPr/>
      <dgm:t>
        <a:bodyPr/>
        <a:lstStyle/>
        <a:p>
          <a:r>
            <a:rPr lang="en-US"/>
            <a:t>Mobile Convenience: Let guests manage everything from their phones with iOS and Android apps.</a:t>
          </a:r>
        </a:p>
      </dgm:t>
    </dgm:pt>
    <dgm:pt modelId="{A3C01FDB-D4B8-48AD-AB78-D58ED670E284}" type="parTrans" cxnId="{4A626367-4058-4114-A7C5-41BE6507FE85}">
      <dgm:prSet/>
      <dgm:spPr/>
      <dgm:t>
        <a:bodyPr/>
        <a:lstStyle/>
        <a:p>
          <a:endParaRPr lang="en-US"/>
        </a:p>
      </dgm:t>
    </dgm:pt>
    <dgm:pt modelId="{FF214FB2-96F5-449D-8EA1-FC574AE99D17}" type="sibTrans" cxnId="{4A626367-4058-4114-A7C5-41BE6507FE85}">
      <dgm:prSet/>
      <dgm:spPr/>
      <dgm:t>
        <a:bodyPr/>
        <a:lstStyle/>
        <a:p>
          <a:endParaRPr lang="en-US"/>
        </a:p>
      </dgm:t>
    </dgm:pt>
    <dgm:pt modelId="{5EBCA959-42BE-492C-99F9-38DAE945415A}">
      <dgm:prSet/>
      <dgm:spPr/>
      <dgm:t>
        <a:bodyPr/>
        <a:lstStyle/>
        <a:p>
          <a:r>
            <a:rPr lang="en-US"/>
            <a:t>Tailored Treatments: Use guest data to make their stay feel uniquely personalized.</a:t>
          </a:r>
        </a:p>
      </dgm:t>
    </dgm:pt>
    <dgm:pt modelId="{A858D8F8-6E32-4C47-BA20-8452E92800E6}" type="parTrans" cxnId="{39DFC942-C9C4-42BB-AE26-8191FBE4C3A9}">
      <dgm:prSet/>
      <dgm:spPr/>
      <dgm:t>
        <a:bodyPr/>
        <a:lstStyle/>
        <a:p>
          <a:endParaRPr lang="en-US"/>
        </a:p>
      </dgm:t>
    </dgm:pt>
    <dgm:pt modelId="{365272AA-8906-49D0-844C-769B8CDD8CDA}" type="sibTrans" cxnId="{39DFC942-C9C4-42BB-AE26-8191FBE4C3A9}">
      <dgm:prSet/>
      <dgm:spPr/>
      <dgm:t>
        <a:bodyPr/>
        <a:lstStyle/>
        <a:p>
          <a:endParaRPr lang="en-US"/>
        </a:p>
      </dgm:t>
    </dgm:pt>
    <dgm:pt modelId="{89BBB0F1-9C90-4AC5-A88E-56AC17264597}">
      <dgm:prSet/>
      <dgm:spPr/>
      <dgm:t>
        <a:bodyPr/>
        <a:lstStyle/>
        <a:p>
          <a:r>
            <a:rPr lang="en-US"/>
            <a:t>Safety First: Beef up encryption and follow standards to keep data secure.</a:t>
          </a:r>
        </a:p>
      </dgm:t>
    </dgm:pt>
    <dgm:pt modelId="{354958A9-7249-4313-97C4-D0AD16EACC63}" type="parTrans" cxnId="{F635C4CE-CC46-4C06-B8FB-BDEA66AF0B34}">
      <dgm:prSet/>
      <dgm:spPr/>
      <dgm:t>
        <a:bodyPr/>
        <a:lstStyle/>
        <a:p>
          <a:endParaRPr lang="en-US"/>
        </a:p>
      </dgm:t>
    </dgm:pt>
    <dgm:pt modelId="{21DF14DF-8265-4997-ACFE-734F723C1853}" type="sibTrans" cxnId="{F635C4CE-CC46-4C06-B8FB-BDEA66AF0B34}">
      <dgm:prSet/>
      <dgm:spPr/>
      <dgm:t>
        <a:bodyPr/>
        <a:lstStyle/>
        <a:p>
          <a:endParaRPr lang="en-US"/>
        </a:p>
      </dgm:t>
    </dgm:pt>
    <dgm:pt modelId="{BC8CD300-4424-402F-BE94-E742221423B9}">
      <dgm:prSet/>
      <dgm:spPr/>
      <dgm:t>
        <a:bodyPr/>
        <a:lstStyle/>
        <a:p>
          <a:r>
            <a:rPr lang="en-US"/>
            <a:t>Smart Room Magic: Rooms adjust to guests' preferences and fix issues on their own.</a:t>
          </a:r>
        </a:p>
      </dgm:t>
    </dgm:pt>
    <dgm:pt modelId="{F6A0F70B-D666-45FC-B84B-D62893CDF610}" type="parTrans" cxnId="{0AF28BBC-6766-4038-83CB-D0451E54B206}">
      <dgm:prSet/>
      <dgm:spPr/>
      <dgm:t>
        <a:bodyPr/>
        <a:lstStyle/>
        <a:p>
          <a:endParaRPr lang="en-US"/>
        </a:p>
      </dgm:t>
    </dgm:pt>
    <dgm:pt modelId="{CF588021-6331-4104-817A-006BE25BF6D9}" type="sibTrans" cxnId="{0AF28BBC-6766-4038-83CB-D0451E54B206}">
      <dgm:prSet/>
      <dgm:spPr/>
      <dgm:t>
        <a:bodyPr/>
        <a:lstStyle/>
        <a:p>
          <a:endParaRPr lang="en-US"/>
        </a:p>
      </dgm:t>
    </dgm:pt>
    <dgm:pt modelId="{7D94270E-9279-4B55-AF4B-E221D4DF503F}">
      <dgm:prSet/>
      <dgm:spPr/>
      <dgm:t>
        <a:bodyPr/>
        <a:lstStyle/>
        <a:p>
          <a:r>
            <a:rPr lang="en-US"/>
            <a:t>Always Evolving: We're constantly updating and brainstorming to stay ahead of the curve.</a:t>
          </a:r>
        </a:p>
      </dgm:t>
    </dgm:pt>
    <dgm:pt modelId="{4F4F552A-98EB-4EDE-ACC4-4C738A43221B}" type="parTrans" cxnId="{9E47D1D6-AC48-4475-A564-880F50F276C8}">
      <dgm:prSet/>
      <dgm:spPr/>
      <dgm:t>
        <a:bodyPr/>
        <a:lstStyle/>
        <a:p>
          <a:endParaRPr lang="en-US"/>
        </a:p>
      </dgm:t>
    </dgm:pt>
    <dgm:pt modelId="{1922965D-AD83-44B4-999D-4D1A9E31055B}" type="sibTrans" cxnId="{9E47D1D6-AC48-4475-A564-880F50F276C8}">
      <dgm:prSet/>
      <dgm:spPr/>
      <dgm:t>
        <a:bodyPr/>
        <a:lstStyle/>
        <a:p>
          <a:endParaRPr lang="en-US"/>
        </a:p>
      </dgm:t>
    </dgm:pt>
    <dgm:pt modelId="{319A124D-DD0A-4181-8D48-3FC43F64A81A}" type="pres">
      <dgm:prSet presAssocID="{3265EE63-F883-41AC-BAE3-357534277056}" presName="compositeShape" presStyleCnt="0">
        <dgm:presLayoutVars>
          <dgm:chMax val="7"/>
          <dgm:dir/>
          <dgm:resizeHandles val="exact"/>
        </dgm:presLayoutVars>
      </dgm:prSet>
      <dgm:spPr/>
    </dgm:pt>
    <dgm:pt modelId="{F682FE08-A031-4940-AC70-D7302FCA9D9E}" type="pres">
      <dgm:prSet presAssocID="{3265EE63-F883-41AC-BAE3-357534277056}" presName="wedge1" presStyleLbl="node1" presStyleIdx="0" presStyleCnt="5"/>
      <dgm:spPr/>
    </dgm:pt>
    <dgm:pt modelId="{0C568C78-5D9F-4707-8203-332116352F1C}" type="pres">
      <dgm:prSet presAssocID="{3265EE63-F883-41AC-BAE3-357534277056}" presName="dummy1a" presStyleCnt="0"/>
      <dgm:spPr/>
    </dgm:pt>
    <dgm:pt modelId="{6D1F8B4C-F7EA-42FF-9CB2-85D005287399}" type="pres">
      <dgm:prSet presAssocID="{3265EE63-F883-41AC-BAE3-357534277056}" presName="dummy1b" presStyleCnt="0"/>
      <dgm:spPr/>
    </dgm:pt>
    <dgm:pt modelId="{30ADE1B0-6AD0-473F-A634-D7401EB1ED0B}" type="pres">
      <dgm:prSet presAssocID="{3265EE63-F883-41AC-BAE3-35753427705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F52809B-2439-41B3-B817-80017D6BF60E}" type="pres">
      <dgm:prSet presAssocID="{3265EE63-F883-41AC-BAE3-357534277056}" presName="wedge2" presStyleLbl="node1" presStyleIdx="1" presStyleCnt="5"/>
      <dgm:spPr/>
    </dgm:pt>
    <dgm:pt modelId="{F8ADBD5D-5972-42D3-AAD0-D87CE60AD131}" type="pres">
      <dgm:prSet presAssocID="{3265EE63-F883-41AC-BAE3-357534277056}" presName="dummy2a" presStyleCnt="0"/>
      <dgm:spPr/>
    </dgm:pt>
    <dgm:pt modelId="{AD2559A8-3B58-4654-AFF5-FDAD7AC50D5B}" type="pres">
      <dgm:prSet presAssocID="{3265EE63-F883-41AC-BAE3-357534277056}" presName="dummy2b" presStyleCnt="0"/>
      <dgm:spPr/>
    </dgm:pt>
    <dgm:pt modelId="{242417CF-6A79-40F9-8B64-7FCC1A2BBF45}" type="pres">
      <dgm:prSet presAssocID="{3265EE63-F883-41AC-BAE3-35753427705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5B408AB-F7B9-460B-8955-64DBA889E076}" type="pres">
      <dgm:prSet presAssocID="{3265EE63-F883-41AC-BAE3-357534277056}" presName="wedge3" presStyleLbl="node1" presStyleIdx="2" presStyleCnt="5"/>
      <dgm:spPr/>
    </dgm:pt>
    <dgm:pt modelId="{8E9A497B-432D-46C4-8F43-891C2AD25197}" type="pres">
      <dgm:prSet presAssocID="{3265EE63-F883-41AC-BAE3-357534277056}" presName="dummy3a" presStyleCnt="0"/>
      <dgm:spPr/>
    </dgm:pt>
    <dgm:pt modelId="{EADC7C8E-8FEC-4846-BBC7-435EF50B2ED3}" type="pres">
      <dgm:prSet presAssocID="{3265EE63-F883-41AC-BAE3-357534277056}" presName="dummy3b" presStyleCnt="0"/>
      <dgm:spPr/>
    </dgm:pt>
    <dgm:pt modelId="{C58F3277-60FF-4644-AD65-168B1A43D1ED}" type="pres">
      <dgm:prSet presAssocID="{3265EE63-F883-41AC-BAE3-35753427705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70709DA-6F81-4FA9-95CC-A46434BBAC38}" type="pres">
      <dgm:prSet presAssocID="{3265EE63-F883-41AC-BAE3-357534277056}" presName="wedge4" presStyleLbl="node1" presStyleIdx="3" presStyleCnt="5"/>
      <dgm:spPr/>
    </dgm:pt>
    <dgm:pt modelId="{46D3E884-6809-4D60-9209-368EBE7EEAC2}" type="pres">
      <dgm:prSet presAssocID="{3265EE63-F883-41AC-BAE3-357534277056}" presName="dummy4a" presStyleCnt="0"/>
      <dgm:spPr/>
    </dgm:pt>
    <dgm:pt modelId="{3473112C-B356-448F-B209-717FDD8731D1}" type="pres">
      <dgm:prSet presAssocID="{3265EE63-F883-41AC-BAE3-357534277056}" presName="dummy4b" presStyleCnt="0"/>
      <dgm:spPr/>
    </dgm:pt>
    <dgm:pt modelId="{D94C0B59-1218-4856-89CF-22566A0384C2}" type="pres">
      <dgm:prSet presAssocID="{3265EE63-F883-41AC-BAE3-35753427705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AC71DEA-24D8-4192-80CA-01B49BA3AE2C}" type="pres">
      <dgm:prSet presAssocID="{3265EE63-F883-41AC-BAE3-357534277056}" presName="wedge5" presStyleLbl="node1" presStyleIdx="4" presStyleCnt="5"/>
      <dgm:spPr/>
    </dgm:pt>
    <dgm:pt modelId="{F615FF12-2935-485C-B899-97526361C9FD}" type="pres">
      <dgm:prSet presAssocID="{3265EE63-F883-41AC-BAE3-357534277056}" presName="dummy5a" presStyleCnt="0"/>
      <dgm:spPr/>
    </dgm:pt>
    <dgm:pt modelId="{D4C8D3BB-2B60-49B3-808E-2E6C6703B2A8}" type="pres">
      <dgm:prSet presAssocID="{3265EE63-F883-41AC-BAE3-357534277056}" presName="dummy5b" presStyleCnt="0"/>
      <dgm:spPr/>
    </dgm:pt>
    <dgm:pt modelId="{902BDAA4-098A-41C3-B1B1-A58045103073}" type="pres">
      <dgm:prSet presAssocID="{3265EE63-F883-41AC-BAE3-35753427705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800FD2AA-1BEC-4395-9FCB-85DD3A11ADC3}" type="pres">
      <dgm:prSet presAssocID="{FF214FB2-96F5-449D-8EA1-FC574AE99D17}" presName="arrowWedge1" presStyleLbl="fgSibTrans2D1" presStyleIdx="0" presStyleCnt="5"/>
      <dgm:spPr/>
    </dgm:pt>
    <dgm:pt modelId="{27A0B42E-6581-478B-BC1B-4171220E6CB8}" type="pres">
      <dgm:prSet presAssocID="{365272AA-8906-49D0-844C-769B8CDD8CDA}" presName="arrowWedge2" presStyleLbl="fgSibTrans2D1" presStyleIdx="1" presStyleCnt="5"/>
      <dgm:spPr/>
    </dgm:pt>
    <dgm:pt modelId="{63A76F2D-FEA4-4160-8C58-25962DBD715D}" type="pres">
      <dgm:prSet presAssocID="{21DF14DF-8265-4997-ACFE-734F723C1853}" presName="arrowWedge3" presStyleLbl="fgSibTrans2D1" presStyleIdx="2" presStyleCnt="5"/>
      <dgm:spPr/>
    </dgm:pt>
    <dgm:pt modelId="{F63B7FF7-06AE-4F8B-94A5-E4008764059D}" type="pres">
      <dgm:prSet presAssocID="{CF588021-6331-4104-817A-006BE25BF6D9}" presName="arrowWedge4" presStyleLbl="fgSibTrans2D1" presStyleIdx="3" presStyleCnt="5"/>
      <dgm:spPr/>
    </dgm:pt>
    <dgm:pt modelId="{87124753-D3FC-48E7-BBB4-5BBE91F562C1}" type="pres">
      <dgm:prSet presAssocID="{1922965D-AD83-44B4-999D-4D1A9E31055B}" presName="arrowWedge5" presStyleLbl="fgSibTrans2D1" presStyleIdx="4" presStyleCnt="5"/>
      <dgm:spPr/>
    </dgm:pt>
  </dgm:ptLst>
  <dgm:cxnLst>
    <dgm:cxn modelId="{26F7150A-9ACE-416C-A85C-F4E8DFB8788A}" type="presOf" srcId="{89BBB0F1-9C90-4AC5-A88E-56AC17264597}" destId="{E5B408AB-F7B9-460B-8955-64DBA889E076}" srcOrd="0" destOrd="0" presId="urn:microsoft.com/office/officeart/2005/8/layout/cycle8"/>
    <dgm:cxn modelId="{933C3635-C10E-47BF-8244-CEF8C7C9597B}" type="presOf" srcId="{7D94270E-9279-4B55-AF4B-E221D4DF503F}" destId="{8AC71DEA-24D8-4192-80CA-01B49BA3AE2C}" srcOrd="0" destOrd="0" presId="urn:microsoft.com/office/officeart/2005/8/layout/cycle8"/>
    <dgm:cxn modelId="{E7282739-9E8D-4018-88AE-1067EB680854}" type="presOf" srcId="{433F4301-FB4A-4460-923D-0C5C96D542AF}" destId="{F682FE08-A031-4940-AC70-D7302FCA9D9E}" srcOrd="0" destOrd="0" presId="urn:microsoft.com/office/officeart/2005/8/layout/cycle8"/>
    <dgm:cxn modelId="{E681D65B-143F-4D1D-BEDF-08B4A8BCF1DE}" type="presOf" srcId="{5EBCA959-42BE-492C-99F9-38DAE945415A}" destId="{4F52809B-2439-41B3-B817-80017D6BF60E}" srcOrd="0" destOrd="0" presId="urn:microsoft.com/office/officeart/2005/8/layout/cycle8"/>
    <dgm:cxn modelId="{39DFC942-C9C4-42BB-AE26-8191FBE4C3A9}" srcId="{3265EE63-F883-41AC-BAE3-357534277056}" destId="{5EBCA959-42BE-492C-99F9-38DAE945415A}" srcOrd="1" destOrd="0" parTransId="{A858D8F8-6E32-4C47-BA20-8452E92800E6}" sibTransId="{365272AA-8906-49D0-844C-769B8CDD8CDA}"/>
    <dgm:cxn modelId="{4A626367-4058-4114-A7C5-41BE6507FE85}" srcId="{3265EE63-F883-41AC-BAE3-357534277056}" destId="{433F4301-FB4A-4460-923D-0C5C96D542AF}" srcOrd="0" destOrd="0" parTransId="{A3C01FDB-D4B8-48AD-AB78-D58ED670E284}" sibTransId="{FF214FB2-96F5-449D-8EA1-FC574AE99D17}"/>
    <dgm:cxn modelId="{3C06AD4E-0E2B-4233-B505-AEA0F2F576D6}" type="presOf" srcId="{433F4301-FB4A-4460-923D-0C5C96D542AF}" destId="{30ADE1B0-6AD0-473F-A634-D7401EB1ED0B}" srcOrd="1" destOrd="0" presId="urn:microsoft.com/office/officeart/2005/8/layout/cycle8"/>
    <dgm:cxn modelId="{1DB0D370-FE64-4D13-99BD-5BB7F1D3F516}" type="presOf" srcId="{3265EE63-F883-41AC-BAE3-357534277056}" destId="{319A124D-DD0A-4181-8D48-3FC43F64A81A}" srcOrd="0" destOrd="0" presId="urn:microsoft.com/office/officeart/2005/8/layout/cycle8"/>
    <dgm:cxn modelId="{975F919F-E96D-454C-8B50-3A995C24053E}" type="presOf" srcId="{89BBB0F1-9C90-4AC5-A88E-56AC17264597}" destId="{C58F3277-60FF-4644-AD65-168B1A43D1ED}" srcOrd="1" destOrd="0" presId="urn:microsoft.com/office/officeart/2005/8/layout/cycle8"/>
    <dgm:cxn modelId="{A8FEE3A2-46C6-422F-9C19-515051AD333A}" type="presOf" srcId="{BC8CD300-4424-402F-BE94-E742221423B9}" destId="{A70709DA-6F81-4FA9-95CC-A46434BBAC38}" srcOrd="0" destOrd="0" presId="urn:microsoft.com/office/officeart/2005/8/layout/cycle8"/>
    <dgm:cxn modelId="{F4149AAC-79D4-4881-8338-0EB7F47A8451}" type="presOf" srcId="{7D94270E-9279-4B55-AF4B-E221D4DF503F}" destId="{902BDAA4-098A-41C3-B1B1-A58045103073}" srcOrd="1" destOrd="0" presId="urn:microsoft.com/office/officeart/2005/8/layout/cycle8"/>
    <dgm:cxn modelId="{0AF28BBC-6766-4038-83CB-D0451E54B206}" srcId="{3265EE63-F883-41AC-BAE3-357534277056}" destId="{BC8CD300-4424-402F-BE94-E742221423B9}" srcOrd="3" destOrd="0" parTransId="{F6A0F70B-D666-45FC-B84B-D62893CDF610}" sibTransId="{CF588021-6331-4104-817A-006BE25BF6D9}"/>
    <dgm:cxn modelId="{1E4272CC-9092-40FA-B2C1-220C5EA54CDC}" type="presOf" srcId="{BC8CD300-4424-402F-BE94-E742221423B9}" destId="{D94C0B59-1218-4856-89CF-22566A0384C2}" srcOrd="1" destOrd="0" presId="urn:microsoft.com/office/officeart/2005/8/layout/cycle8"/>
    <dgm:cxn modelId="{F635C4CE-CC46-4C06-B8FB-BDEA66AF0B34}" srcId="{3265EE63-F883-41AC-BAE3-357534277056}" destId="{89BBB0F1-9C90-4AC5-A88E-56AC17264597}" srcOrd="2" destOrd="0" parTransId="{354958A9-7249-4313-97C4-D0AD16EACC63}" sibTransId="{21DF14DF-8265-4997-ACFE-734F723C1853}"/>
    <dgm:cxn modelId="{9E47D1D6-AC48-4475-A564-880F50F276C8}" srcId="{3265EE63-F883-41AC-BAE3-357534277056}" destId="{7D94270E-9279-4B55-AF4B-E221D4DF503F}" srcOrd="4" destOrd="0" parTransId="{4F4F552A-98EB-4EDE-ACC4-4C738A43221B}" sibTransId="{1922965D-AD83-44B4-999D-4D1A9E31055B}"/>
    <dgm:cxn modelId="{36CEE4E8-671A-4B0C-9FDC-8512A23D7261}" type="presOf" srcId="{5EBCA959-42BE-492C-99F9-38DAE945415A}" destId="{242417CF-6A79-40F9-8B64-7FCC1A2BBF45}" srcOrd="1" destOrd="0" presId="urn:microsoft.com/office/officeart/2005/8/layout/cycle8"/>
    <dgm:cxn modelId="{428F8D8F-B191-40E2-AD2B-4E1614AE7D10}" type="presParOf" srcId="{319A124D-DD0A-4181-8D48-3FC43F64A81A}" destId="{F682FE08-A031-4940-AC70-D7302FCA9D9E}" srcOrd="0" destOrd="0" presId="urn:microsoft.com/office/officeart/2005/8/layout/cycle8"/>
    <dgm:cxn modelId="{6DE4648C-53FA-4EF4-96DA-FDA17421B83E}" type="presParOf" srcId="{319A124D-DD0A-4181-8D48-3FC43F64A81A}" destId="{0C568C78-5D9F-4707-8203-332116352F1C}" srcOrd="1" destOrd="0" presId="urn:microsoft.com/office/officeart/2005/8/layout/cycle8"/>
    <dgm:cxn modelId="{712DB53C-B411-4A4C-A6D7-C32AF605CFD8}" type="presParOf" srcId="{319A124D-DD0A-4181-8D48-3FC43F64A81A}" destId="{6D1F8B4C-F7EA-42FF-9CB2-85D005287399}" srcOrd="2" destOrd="0" presId="urn:microsoft.com/office/officeart/2005/8/layout/cycle8"/>
    <dgm:cxn modelId="{F09D31D1-84B8-4263-96CB-16B3CE936CA5}" type="presParOf" srcId="{319A124D-DD0A-4181-8D48-3FC43F64A81A}" destId="{30ADE1B0-6AD0-473F-A634-D7401EB1ED0B}" srcOrd="3" destOrd="0" presId="urn:microsoft.com/office/officeart/2005/8/layout/cycle8"/>
    <dgm:cxn modelId="{8D745D21-4984-4E4D-B4A1-9BE22676264F}" type="presParOf" srcId="{319A124D-DD0A-4181-8D48-3FC43F64A81A}" destId="{4F52809B-2439-41B3-B817-80017D6BF60E}" srcOrd="4" destOrd="0" presId="urn:microsoft.com/office/officeart/2005/8/layout/cycle8"/>
    <dgm:cxn modelId="{B9B414CA-49D6-4A47-B768-D1C97A81FC9B}" type="presParOf" srcId="{319A124D-DD0A-4181-8D48-3FC43F64A81A}" destId="{F8ADBD5D-5972-42D3-AAD0-D87CE60AD131}" srcOrd="5" destOrd="0" presId="urn:microsoft.com/office/officeart/2005/8/layout/cycle8"/>
    <dgm:cxn modelId="{01D3E095-6961-407B-B69A-D74BDB2D3BFB}" type="presParOf" srcId="{319A124D-DD0A-4181-8D48-3FC43F64A81A}" destId="{AD2559A8-3B58-4654-AFF5-FDAD7AC50D5B}" srcOrd="6" destOrd="0" presId="urn:microsoft.com/office/officeart/2005/8/layout/cycle8"/>
    <dgm:cxn modelId="{259B2E9D-4809-44FF-9F5E-7E6B49497720}" type="presParOf" srcId="{319A124D-DD0A-4181-8D48-3FC43F64A81A}" destId="{242417CF-6A79-40F9-8B64-7FCC1A2BBF45}" srcOrd="7" destOrd="0" presId="urn:microsoft.com/office/officeart/2005/8/layout/cycle8"/>
    <dgm:cxn modelId="{7CA5CE33-C40D-41FB-BA1B-275AEC251317}" type="presParOf" srcId="{319A124D-DD0A-4181-8D48-3FC43F64A81A}" destId="{E5B408AB-F7B9-460B-8955-64DBA889E076}" srcOrd="8" destOrd="0" presId="urn:microsoft.com/office/officeart/2005/8/layout/cycle8"/>
    <dgm:cxn modelId="{532A6674-F814-4F2A-85A4-9EE0E0605D7D}" type="presParOf" srcId="{319A124D-DD0A-4181-8D48-3FC43F64A81A}" destId="{8E9A497B-432D-46C4-8F43-891C2AD25197}" srcOrd="9" destOrd="0" presId="urn:microsoft.com/office/officeart/2005/8/layout/cycle8"/>
    <dgm:cxn modelId="{6DF29087-C3E7-438F-B57A-AB6E282AEB3F}" type="presParOf" srcId="{319A124D-DD0A-4181-8D48-3FC43F64A81A}" destId="{EADC7C8E-8FEC-4846-BBC7-435EF50B2ED3}" srcOrd="10" destOrd="0" presId="urn:microsoft.com/office/officeart/2005/8/layout/cycle8"/>
    <dgm:cxn modelId="{3B6D3B00-31D4-4048-81A1-327960B7F7EF}" type="presParOf" srcId="{319A124D-DD0A-4181-8D48-3FC43F64A81A}" destId="{C58F3277-60FF-4644-AD65-168B1A43D1ED}" srcOrd="11" destOrd="0" presId="urn:microsoft.com/office/officeart/2005/8/layout/cycle8"/>
    <dgm:cxn modelId="{642BB7DE-420D-4C21-AED5-D61E37E3A727}" type="presParOf" srcId="{319A124D-DD0A-4181-8D48-3FC43F64A81A}" destId="{A70709DA-6F81-4FA9-95CC-A46434BBAC38}" srcOrd="12" destOrd="0" presId="urn:microsoft.com/office/officeart/2005/8/layout/cycle8"/>
    <dgm:cxn modelId="{B1B63DFD-2654-4A8D-B9CD-43A6F75A8286}" type="presParOf" srcId="{319A124D-DD0A-4181-8D48-3FC43F64A81A}" destId="{46D3E884-6809-4D60-9209-368EBE7EEAC2}" srcOrd="13" destOrd="0" presId="urn:microsoft.com/office/officeart/2005/8/layout/cycle8"/>
    <dgm:cxn modelId="{8272FD5F-8E95-4DBB-B5DD-BEDD7D0B9BBA}" type="presParOf" srcId="{319A124D-DD0A-4181-8D48-3FC43F64A81A}" destId="{3473112C-B356-448F-B209-717FDD8731D1}" srcOrd="14" destOrd="0" presId="urn:microsoft.com/office/officeart/2005/8/layout/cycle8"/>
    <dgm:cxn modelId="{44EE7407-B5BB-4A84-B23E-2B86D6F6EB37}" type="presParOf" srcId="{319A124D-DD0A-4181-8D48-3FC43F64A81A}" destId="{D94C0B59-1218-4856-89CF-22566A0384C2}" srcOrd="15" destOrd="0" presId="urn:microsoft.com/office/officeart/2005/8/layout/cycle8"/>
    <dgm:cxn modelId="{9D2482F3-5729-46F6-9753-43954582CD49}" type="presParOf" srcId="{319A124D-DD0A-4181-8D48-3FC43F64A81A}" destId="{8AC71DEA-24D8-4192-80CA-01B49BA3AE2C}" srcOrd="16" destOrd="0" presId="urn:microsoft.com/office/officeart/2005/8/layout/cycle8"/>
    <dgm:cxn modelId="{4211D40F-20C4-4CC4-B8B4-A5EFDD9A9152}" type="presParOf" srcId="{319A124D-DD0A-4181-8D48-3FC43F64A81A}" destId="{F615FF12-2935-485C-B899-97526361C9FD}" srcOrd="17" destOrd="0" presId="urn:microsoft.com/office/officeart/2005/8/layout/cycle8"/>
    <dgm:cxn modelId="{B626F7C5-A7B4-4430-A2AA-A05590E2BFCD}" type="presParOf" srcId="{319A124D-DD0A-4181-8D48-3FC43F64A81A}" destId="{D4C8D3BB-2B60-49B3-808E-2E6C6703B2A8}" srcOrd="18" destOrd="0" presId="urn:microsoft.com/office/officeart/2005/8/layout/cycle8"/>
    <dgm:cxn modelId="{2AF507D5-D522-4EA7-9490-FBB10D08AABD}" type="presParOf" srcId="{319A124D-DD0A-4181-8D48-3FC43F64A81A}" destId="{902BDAA4-098A-41C3-B1B1-A58045103073}" srcOrd="19" destOrd="0" presId="urn:microsoft.com/office/officeart/2005/8/layout/cycle8"/>
    <dgm:cxn modelId="{2AD5F941-5549-4B4A-B8CD-D2DA82B1453A}" type="presParOf" srcId="{319A124D-DD0A-4181-8D48-3FC43F64A81A}" destId="{800FD2AA-1BEC-4395-9FCB-85DD3A11ADC3}" srcOrd="20" destOrd="0" presId="urn:microsoft.com/office/officeart/2005/8/layout/cycle8"/>
    <dgm:cxn modelId="{5579BED9-70CE-4E01-82FF-A69B8A5E1027}" type="presParOf" srcId="{319A124D-DD0A-4181-8D48-3FC43F64A81A}" destId="{27A0B42E-6581-478B-BC1B-4171220E6CB8}" srcOrd="21" destOrd="0" presId="urn:microsoft.com/office/officeart/2005/8/layout/cycle8"/>
    <dgm:cxn modelId="{116FBE0C-92E5-4850-A7F7-D3802CF6F5D8}" type="presParOf" srcId="{319A124D-DD0A-4181-8D48-3FC43F64A81A}" destId="{63A76F2D-FEA4-4160-8C58-25962DBD715D}" srcOrd="22" destOrd="0" presId="urn:microsoft.com/office/officeart/2005/8/layout/cycle8"/>
    <dgm:cxn modelId="{58820515-DD4C-4E0F-994F-342507382E3B}" type="presParOf" srcId="{319A124D-DD0A-4181-8D48-3FC43F64A81A}" destId="{F63B7FF7-06AE-4F8B-94A5-E4008764059D}" srcOrd="23" destOrd="0" presId="urn:microsoft.com/office/officeart/2005/8/layout/cycle8"/>
    <dgm:cxn modelId="{74851F22-FD56-4660-90EF-2280306EC845}" type="presParOf" srcId="{319A124D-DD0A-4181-8D48-3FC43F64A81A}" destId="{87124753-D3FC-48E7-BBB4-5BBE91F562C1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F10AC6-59F7-46EA-A4D0-040A33255B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41A1B8-3451-44DB-9DB9-2A2CC845732B}">
      <dgm:prSet custT="1"/>
      <dgm:spPr/>
      <dgm:t>
        <a:bodyPr/>
        <a:lstStyle/>
        <a:p>
          <a:pPr algn="l"/>
          <a:r>
            <a:rPr lang="en-US" sz="25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Technology</a:t>
          </a:r>
          <a:r>
            <a:rPr lang="en-US" sz="2500" kern="1200"/>
            <a:t> Upgrade: Integrates modern systems like online booking and CRM to streamline operations.</a:t>
          </a:r>
        </a:p>
      </dgm:t>
    </dgm:pt>
    <dgm:pt modelId="{398164E7-6FBA-4864-AC0C-1B3FCF731365}" type="parTrans" cxnId="{E60A46A1-5A82-404B-81DF-E6EBDAA75B6A}">
      <dgm:prSet/>
      <dgm:spPr/>
      <dgm:t>
        <a:bodyPr/>
        <a:lstStyle/>
        <a:p>
          <a:endParaRPr lang="en-US"/>
        </a:p>
      </dgm:t>
    </dgm:pt>
    <dgm:pt modelId="{2522EA5C-4675-45A6-9219-3FB6518DC247}" type="sibTrans" cxnId="{E60A46A1-5A82-404B-81DF-E6EBDAA75B6A}">
      <dgm:prSet/>
      <dgm:spPr/>
      <dgm:t>
        <a:bodyPr/>
        <a:lstStyle/>
        <a:p>
          <a:endParaRPr lang="en-US"/>
        </a:p>
      </dgm:t>
    </dgm:pt>
    <dgm:pt modelId="{3602782A-3CC4-43C0-B849-42AFB67E758D}">
      <dgm:prSet/>
      <dgm:spPr/>
      <dgm:t>
        <a:bodyPr/>
        <a:lstStyle/>
        <a:p>
          <a:pPr algn="l"/>
          <a:r>
            <a:rPr lang="en-US"/>
            <a:t>Secure Data Management: Manages and secures important guest and operational data using a robust SQL database.</a:t>
          </a:r>
        </a:p>
      </dgm:t>
    </dgm:pt>
    <dgm:pt modelId="{7746D8DB-BF47-442E-9B4E-CC96019AFF2F}" type="parTrans" cxnId="{6E92D338-FC01-4256-BD3C-291620D5A9C3}">
      <dgm:prSet/>
      <dgm:spPr/>
      <dgm:t>
        <a:bodyPr/>
        <a:lstStyle/>
        <a:p>
          <a:endParaRPr lang="en-US"/>
        </a:p>
      </dgm:t>
    </dgm:pt>
    <dgm:pt modelId="{9A3D3D4E-27CB-413F-B485-3F64CC24B2E5}" type="sibTrans" cxnId="{6E92D338-FC01-4256-BD3C-291620D5A9C3}">
      <dgm:prSet/>
      <dgm:spPr/>
      <dgm:t>
        <a:bodyPr/>
        <a:lstStyle/>
        <a:p>
          <a:endParaRPr lang="en-US"/>
        </a:p>
      </dgm:t>
    </dgm:pt>
    <dgm:pt modelId="{48238B3C-CC22-431D-92FA-BC9B76DAB85C}">
      <dgm:prSet/>
      <dgm:spPr/>
      <dgm:t>
        <a:bodyPr/>
        <a:lstStyle/>
        <a:p>
          <a:pPr algn="l"/>
          <a:r>
            <a:rPr lang="en-US"/>
            <a:t>Improved Guest Experience: Automates services for personalized and efficient guest interactions.</a:t>
          </a:r>
        </a:p>
      </dgm:t>
    </dgm:pt>
    <dgm:pt modelId="{594F7DCA-5C81-44FF-B4B5-28EEC9BD0107}" type="parTrans" cxnId="{D944E0C6-BA8B-4487-840E-43283A8C224E}">
      <dgm:prSet/>
      <dgm:spPr/>
      <dgm:t>
        <a:bodyPr/>
        <a:lstStyle/>
        <a:p>
          <a:endParaRPr lang="en-US"/>
        </a:p>
      </dgm:t>
    </dgm:pt>
    <dgm:pt modelId="{8787DE2B-A642-442F-9FE6-219B9D4D38DE}" type="sibTrans" cxnId="{D944E0C6-BA8B-4487-840E-43283A8C224E}">
      <dgm:prSet/>
      <dgm:spPr/>
      <dgm:t>
        <a:bodyPr/>
        <a:lstStyle/>
        <a:p>
          <a:endParaRPr lang="en-US"/>
        </a:p>
      </dgm:t>
    </dgm:pt>
    <dgm:pt modelId="{926FFFCC-6DFF-496B-8D76-9DD913E888AD}">
      <dgm:prSet/>
      <dgm:spPr/>
      <dgm:t>
        <a:bodyPr/>
        <a:lstStyle/>
        <a:p>
          <a:r>
            <a:rPr lang="en-US"/>
            <a:t>Informed Decision-Making: Leverages SQL analytics to provide strategic insights for optimizing operations and revenue.</a:t>
          </a:r>
        </a:p>
      </dgm:t>
    </dgm:pt>
    <dgm:pt modelId="{15D83A3F-8BD8-448C-85E0-061DACDA75C9}" type="parTrans" cxnId="{DFB0360C-9FAD-4B3A-88CD-10A30561E9A4}">
      <dgm:prSet/>
      <dgm:spPr/>
      <dgm:t>
        <a:bodyPr/>
        <a:lstStyle/>
        <a:p>
          <a:endParaRPr lang="en-US"/>
        </a:p>
      </dgm:t>
    </dgm:pt>
    <dgm:pt modelId="{AFC61E10-6B0F-4E66-837A-AA1E51267C04}" type="sibTrans" cxnId="{DFB0360C-9FAD-4B3A-88CD-10A30561E9A4}">
      <dgm:prSet/>
      <dgm:spPr/>
      <dgm:t>
        <a:bodyPr/>
        <a:lstStyle/>
        <a:p>
          <a:endParaRPr lang="en-US"/>
        </a:p>
      </dgm:t>
    </dgm:pt>
    <dgm:pt modelId="{5857CE47-2D15-449E-BACB-B835DD4A9C0E}" type="pres">
      <dgm:prSet presAssocID="{F9F10AC6-59F7-46EA-A4D0-040A33255B6B}" presName="linear" presStyleCnt="0">
        <dgm:presLayoutVars>
          <dgm:animLvl val="lvl"/>
          <dgm:resizeHandles val="exact"/>
        </dgm:presLayoutVars>
      </dgm:prSet>
      <dgm:spPr/>
    </dgm:pt>
    <dgm:pt modelId="{7B5033A4-F1B8-435C-B92D-60C932BD8260}" type="pres">
      <dgm:prSet presAssocID="{9741A1B8-3451-44DB-9DB9-2A2CC845732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F3D4D8-9A32-4533-87FC-5EF110DC28A8}" type="pres">
      <dgm:prSet presAssocID="{2522EA5C-4675-45A6-9219-3FB6518DC247}" presName="spacer" presStyleCnt="0"/>
      <dgm:spPr/>
    </dgm:pt>
    <dgm:pt modelId="{903EF339-CBCD-4428-8D52-4628C587F2AE}" type="pres">
      <dgm:prSet presAssocID="{3602782A-3CC4-43C0-B849-42AFB67E75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1A9F8EB-C584-48BA-ABEE-201483599516}" type="pres">
      <dgm:prSet presAssocID="{9A3D3D4E-27CB-413F-B485-3F64CC24B2E5}" presName="spacer" presStyleCnt="0"/>
      <dgm:spPr/>
    </dgm:pt>
    <dgm:pt modelId="{1BE15296-4DB0-47BE-A5EF-CE29800430AA}" type="pres">
      <dgm:prSet presAssocID="{48238B3C-CC22-431D-92FA-BC9B76DAB85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022C35-D0E4-4F0A-A971-C6DEBAE60169}" type="pres">
      <dgm:prSet presAssocID="{8787DE2B-A642-442F-9FE6-219B9D4D38DE}" presName="spacer" presStyleCnt="0"/>
      <dgm:spPr/>
    </dgm:pt>
    <dgm:pt modelId="{BCC54C49-0952-4FF3-9A23-EA96450A3E48}" type="pres">
      <dgm:prSet presAssocID="{926FFFCC-6DFF-496B-8D76-9DD913E888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FB0360C-9FAD-4B3A-88CD-10A30561E9A4}" srcId="{F9F10AC6-59F7-46EA-A4D0-040A33255B6B}" destId="{926FFFCC-6DFF-496B-8D76-9DD913E888AD}" srcOrd="3" destOrd="0" parTransId="{15D83A3F-8BD8-448C-85E0-061DACDA75C9}" sibTransId="{AFC61E10-6B0F-4E66-837A-AA1E51267C04}"/>
    <dgm:cxn modelId="{95052D20-D836-4FE1-8EE4-28A6F1061314}" type="presOf" srcId="{48238B3C-CC22-431D-92FA-BC9B76DAB85C}" destId="{1BE15296-4DB0-47BE-A5EF-CE29800430AA}" srcOrd="0" destOrd="0" presId="urn:microsoft.com/office/officeart/2005/8/layout/vList2"/>
    <dgm:cxn modelId="{6E92D338-FC01-4256-BD3C-291620D5A9C3}" srcId="{F9F10AC6-59F7-46EA-A4D0-040A33255B6B}" destId="{3602782A-3CC4-43C0-B849-42AFB67E758D}" srcOrd="1" destOrd="0" parTransId="{7746D8DB-BF47-442E-9B4E-CC96019AFF2F}" sibTransId="{9A3D3D4E-27CB-413F-B485-3F64CC24B2E5}"/>
    <dgm:cxn modelId="{9B5A7D39-0011-4049-9BC8-AB10BA802524}" type="presOf" srcId="{9741A1B8-3451-44DB-9DB9-2A2CC845732B}" destId="{7B5033A4-F1B8-435C-B92D-60C932BD8260}" srcOrd="0" destOrd="0" presId="urn:microsoft.com/office/officeart/2005/8/layout/vList2"/>
    <dgm:cxn modelId="{742AB571-8F11-4BE8-881A-087672CC4314}" type="presOf" srcId="{F9F10AC6-59F7-46EA-A4D0-040A33255B6B}" destId="{5857CE47-2D15-449E-BACB-B835DD4A9C0E}" srcOrd="0" destOrd="0" presId="urn:microsoft.com/office/officeart/2005/8/layout/vList2"/>
    <dgm:cxn modelId="{140E545A-4DA3-4A7C-9361-8FD68B7CBF3E}" type="presOf" srcId="{3602782A-3CC4-43C0-B849-42AFB67E758D}" destId="{903EF339-CBCD-4428-8D52-4628C587F2AE}" srcOrd="0" destOrd="0" presId="urn:microsoft.com/office/officeart/2005/8/layout/vList2"/>
    <dgm:cxn modelId="{E60A46A1-5A82-404B-81DF-E6EBDAA75B6A}" srcId="{F9F10AC6-59F7-46EA-A4D0-040A33255B6B}" destId="{9741A1B8-3451-44DB-9DB9-2A2CC845732B}" srcOrd="0" destOrd="0" parTransId="{398164E7-6FBA-4864-AC0C-1B3FCF731365}" sibTransId="{2522EA5C-4675-45A6-9219-3FB6518DC247}"/>
    <dgm:cxn modelId="{8C363DA6-44D1-41BD-9379-CE498B1AC379}" type="presOf" srcId="{926FFFCC-6DFF-496B-8D76-9DD913E888AD}" destId="{BCC54C49-0952-4FF3-9A23-EA96450A3E48}" srcOrd="0" destOrd="0" presId="urn:microsoft.com/office/officeart/2005/8/layout/vList2"/>
    <dgm:cxn modelId="{D944E0C6-BA8B-4487-840E-43283A8C224E}" srcId="{F9F10AC6-59F7-46EA-A4D0-040A33255B6B}" destId="{48238B3C-CC22-431D-92FA-BC9B76DAB85C}" srcOrd="2" destOrd="0" parTransId="{594F7DCA-5C81-44FF-B4B5-28EEC9BD0107}" sibTransId="{8787DE2B-A642-442F-9FE6-219B9D4D38DE}"/>
    <dgm:cxn modelId="{DD0861B6-DDED-47DE-A812-F69307A404E1}" type="presParOf" srcId="{5857CE47-2D15-449E-BACB-B835DD4A9C0E}" destId="{7B5033A4-F1B8-435C-B92D-60C932BD8260}" srcOrd="0" destOrd="0" presId="urn:microsoft.com/office/officeart/2005/8/layout/vList2"/>
    <dgm:cxn modelId="{2A82842F-031C-4A7A-9BF2-2D40191699D9}" type="presParOf" srcId="{5857CE47-2D15-449E-BACB-B835DD4A9C0E}" destId="{EDF3D4D8-9A32-4533-87FC-5EF110DC28A8}" srcOrd="1" destOrd="0" presId="urn:microsoft.com/office/officeart/2005/8/layout/vList2"/>
    <dgm:cxn modelId="{EF3BF8B7-B548-4F1C-BF62-D6A145E377D6}" type="presParOf" srcId="{5857CE47-2D15-449E-BACB-B835DD4A9C0E}" destId="{903EF339-CBCD-4428-8D52-4628C587F2AE}" srcOrd="2" destOrd="0" presId="urn:microsoft.com/office/officeart/2005/8/layout/vList2"/>
    <dgm:cxn modelId="{800BF8B8-C1C1-4090-9F11-398214379E3A}" type="presParOf" srcId="{5857CE47-2D15-449E-BACB-B835DD4A9C0E}" destId="{E1A9F8EB-C584-48BA-ABEE-201483599516}" srcOrd="3" destOrd="0" presId="urn:microsoft.com/office/officeart/2005/8/layout/vList2"/>
    <dgm:cxn modelId="{72137D85-F6E9-4EA6-8A06-D5A8D1567AB6}" type="presParOf" srcId="{5857CE47-2D15-449E-BACB-B835DD4A9C0E}" destId="{1BE15296-4DB0-47BE-A5EF-CE29800430AA}" srcOrd="4" destOrd="0" presId="urn:microsoft.com/office/officeart/2005/8/layout/vList2"/>
    <dgm:cxn modelId="{EA4A6C6C-7222-4291-9B18-A16210DE60E3}" type="presParOf" srcId="{5857CE47-2D15-449E-BACB-B835DD4A9C0E}" destId="{2B022C35-D0E4-4F0A-A971-C6DEBAE60169}" srcOrd="5" destOrd="0" presId="urn:microsoft.com/office/officeart/2005/8/layout/vList2"/>
    <dgm:cxn modelId="{2381FD06-C809-4059-9BA4-AFD12A2083E8}" type="presParOf" srcId="{5857CE47-2D15-449E-BACB-B835DD4A9C0E}" destId="{BCC54C49-0952-4FF3-9A23-EA96450A3E4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C6701-B890-4223-89BE-9220445EC739}">
      <dsp:nvSpPr>
        <dsp:cNvPr id="0" name=""/>
        <dsp:cNvSpPr/>
      </dsp:nvSpPr>
      <dsp:spPr>
        <a:xfrm>
          <a:off x="471140" y="1312683"/>
          <a:ext cx="764121" cy="764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EB7E1-6378-4B18-BA94-A3A0CEB719EE}">
      <dsp:nvSpPr>
        <dsp:cNvPr id="0" name=""/>
        <dsp:cNvSpPr/>
      </dsp:nvSpPr>
      <dsp:spPr>
        <a:xfrm>
          <a:off x="4177" y="2336509"/>
          <a:ext cx="1698046" cy="67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Integrity and Normalization</a:t>
          </a:r>
        </a:p>
      </dsp:txBody>
      <dsp:txXfrm>
        <a:off x="4177" y="2336509"/>
        <a:ext cx="1698046" cy="679218"/>
      </dsp:txXfrm>
    </dsp:sp>
    <dsp:sp modelId="{4313B13E-FA6A-4BA7-958C-104FDA6318A0}">
      <dsp:nvSpPr>
        <dsp:cNvPr id="0" name=""/>
        <dsp:cNvSpPr/>
      </dsp:nvSpPr>
      <dsp:spPr>
        <a:xfrm>
          <a:off x="2466345" y="1312683"/>
          <a:ext cx="764121" cy="764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1B0FE-B6C2-467D-9CAC-84B44DD046E6}">
      <dsp:nvSpPr>
        <dsp:cNvPr id="0" name=""/>
        <dsp:cNvSpPr/>
      </dsp:nvSpPr>
      <dsp:spPr>
        <a:xfrm>
          <a:off x="1999382" y="2336509"/>
          <a:ext cx="1698046" cy="67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Scalability and Performance Optimization</a:t>
          </a:r>
        </a:p>
      </dsp:txBody>
      <dsp:txXfrm>
        <a:off x="1999382" y="2336509"/>
        <a:ext cx="1698046" cy="679218"/>
      </dsp:txXfrm>
    </dsp:sp>
    <dsp:sp modelId="{E949FA52-051A-4514-9F5D-801448269F5B}">
      <dsp:nvSpPr>
        <dsp:cNvPr id="0" name=""/>
        <dsp:cNvSpPr/>
      </dsp:nvSpPr>
      <dsp:spPr>
        <a:xfrm>
          <a:off x="4461550" y="1312683"/>
          <a:ext cx="764121" cy="764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C05DC-C03C-4A24-B04E-087C9D403785}">
      <dsp:nvSpPr>
        <dsp:cNvPr id="0" name=""/>
        <dsp:cNvSpPr/>
      </dsp:nvSpPr>
      <dsp:spPr>
        <a:xfrm>
          <a:off x="3994588" y="2336509"/>
          <a:ext cx="1698046" cy="67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Security and Concurrency Control</a:t>
          </a:r>
        </a:p>
      </dsp:txBody>
      <dsp:txXfrm>
        <a:off x="3994588" y="2336509"/>
        <a:ext cx="1698046" cy="679218"/>
      </dsp:txXfrm>
    </dsp:sp>
    <dsp:sp modelId="{BDAE8D01-CF64-4977-8159-3EEC09516DB0}">
      <dsp:nvSpPr>
        <dsp:cNvPr id="0" name=""/>
        <dsp:cNvSpPr/>
      </dsp:nvSpPr>
      <dsp:spPr>
        <a:xfrm>
          <a:off x="6456756" y="1312683"/>
          <a:ext cx="764121" cy="7641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7A399-218A-4A78-B37C-63842A3D75F9}">
      <dsp:nvSpPr>
        <dsp:cNvPr id="0" name=""/>
        <dsp:cNvSpPr/>
      </dsp:nvSpPr>
      <dsp:spPr>
        <a:xfrm>
          <a:off x="5989793" y="2336509"/>
          <a:ext cx="1698046" cy="67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Backup, Recovery, and Integration</a:t>
          </a:r>
        </a:p>
      </dsp:txBody>
      <dsp:txXfrm>
        <a:off x="5989793" y="2336509"/>
        <a:ext cx="1698046" cy="679218"/>
      </dsp:txXfrm>
    </dsp:sp>
    <dsp:sp modelId="{B1E2B838-0292-4054-BD53-42A146976A36}">
      <dsp:nvSpPr>
        <dsp:cNvPr id="0" name=""/>
        <dsp:cNvSpPr/>
      </dsp:nvSpPr>
      <dsp:spPr>
        <a:xfrm>
          <a:off x="8451961" y="1312683"/>
          <a:ext cx="764121" cy="7641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C886F-5E61-429B-9528-24FF1A100C98}">
      <dsp:nvSpPr>
        <dsp:cNvPr id="0" name=""/>
        <dsp:cNvSpPr/>
      </dsp:nvSpPr>
      <dsp:spPr>
        <a:xfrm>
          <a:off x="7984998" y="2336509"/>
          <a:ext cx="1698046" cy="67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Maintainability and Reporting</a:t>
          </a:r>
        </a:p>
      </dsp:txBody>
      <dsp:txXfrm>
        <a:off x="7984998" y="2336509"/>
        <a:ext cx="1698046" cy="679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2D0E3-6094-4D1D-930C-D646D2C409F5}">
      <dsp:nvSpPr>
        <dsp:cNvPr id="0" name=""/>
        <dsp:cNvSpPr/>
      </dsp:nvSpPr>
      <dsp:spPr>
        <a:xfrm>
          <a:off x="0" y="0"/>
          <a:ext cx="6734122" cy="7924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Guest Reservation Management</a:t>
          </a:r>
        </a:p>
      </dsp:txBody>
      <dsp:txXfrm>
        <a:off x="23209" y="23209"/>
        <a:ext cx="5812075" cy="746006"/>
      </dsp:txXfrm>
    </dsp:sp>
    <dsp:sp modelId="{BA86B31D-99E1-408F-A502-10DE06FF3F6D}">
      <dsp:nvSpPr>
        <dsp:cNvPr id="0" name=""/>
        <dsp:cNvSpPr/>
      </dsp:nvSpPr>
      <dsp:spPr>
        <a:xfrm>
          <a:off x="563982" y="936501"/>
          <a:ext cx="6734122" cy="7924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Inventory Management</a:t>
          </a:r>
        </a:p>
      </dsp:txBody>
      <dsp:txXfrm>
        <a:off x="587191" y="959710"/>
        <a:ext cx="5608645" cy="746006"/>
      </dsp:txXfrm>
    </dsp:sp>
    <dsp:sp modelId="{21F9413A-248F-4129-A7F0-F4C17C7578D9}">
      <dsp:nvSpPr>
        <dsp:cNvPr id="0" name=""/>
        <dsp:cNvSpPr/>
      </dsp:nvSpPr>
      <dsp:spPr>
        <a:xfrm>
          <a:off x="1119547" y="1873002"/>
          <a:ext cx="6734122" cy="7924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Billing Automation</a:t>
          </a:r>
        </a:p>
      </dsp:txBody>
      <dsp:txXfrm>
        <a:off x="1142756" y="1896211"/>
        <a:ext cx="5617063" cy="746006"/>
      </dsp:txXfrm>
    </dsp:sp>
    <dsp:sp modelId="{8B4E93A1-6A43-49B8-AF75-FD2AA1743FB3}">
      <dsp:nvSpPr>
        <dsp:cNvPr id="0" name=""/>
        <dsp:cNvSpPr/>
      </dsp:nvSpPr>
      <dsp:spPr>
        <a:xfrm>
          <a:off x="1683530" y="2809503"/>
          <a:ext cx="6734122" cy="7924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Room Inventory and Availability Management</a:t>
          </a:r>
        </a:p>
      </dsp:txBody>
      <dsp:txXfrm>
        <a:off x="1706739" y="2832712"/>
        <a:ext cx="5608645" cy="746006"/>
      </dsp:txXfrm>
    </dsp:sp>
    <dsp:sp modelId="{2FDC286B-36B8-4366-AE6B-56019C40800D}">
      <dsp:nvSpPr>
        <dsp:cNvPr id="0" name=""/>
        <dsp:cNvSpPr/>
      </dsp:nvSpPr>
      <dsp:spPr>
        <a:xfrm>
          <a:off x="6219046" y="606924"/>
          <a:ext cx="515075" cy="51507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334938" y="606924"/>
        <a:ext cx="283291" cy="387594"/>
      </dsp:txXfrm>
    </dsp:sp>
    <dsp:sp modelId="{720839FB-E643-4399-AAB0-FB666131ECED}">
      <dsp:nvSpPr>
        <dsp:cNvPr id="0" name=""/>
        <dsp:cNvSpPr/>
      </dsp:nvSpPr>
      <dsp:spPr>
        <a:xfrm>
          <a:off x="6783029" y="1543426"/>
          <a:ext cx="515075" cy="51507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898921" y="1543426"/>
        <a:ext cx="283291" cy="387594"/>
      </dsp:txXfrm>
    </dsp:sp>
    <dsp:sp modelId="{2848D1BB-A627-4589-A055-2660F91D5992}">
      <dsp:nvSpPr>
        <dsp:cNvPr id="0" name=""/>
        <dsp:cNvSpPr/>
      </dsp:nvSpPr>
      <dsp:spPr>
        <a:xfrm>
          <a:off x="7338594" y="2479927"/>
          <a:ext cx="515075" cy="51507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454486" y="2479927"/>
        <a:ext cx="283291" cy="387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6DE3D-CF5F-47FE-A757-171BABFA41CD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BBFEF-FA96-42DA-A3D2-A5932436EBB9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7DB0A-C46E-4C52-82CC-03147E0A5954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Comprehensive hotel management system with modules for reservations, guests, rooms, and inventory. </a:t>
          </a:r>
          <a:endParaRPr lang="en-US" sz="1300" kern="1200">
            <a:latin typeface="Calibri Light"/>
            <a:ea typeface="Calibri Light"/>
            <a:cs typeface="Calibri Light"/>
          </a:endParaRPr>
        </a:p>
      </dsp:txBody>
      <dsp:txXfrm>
        <a:off x="1312541" y="828340"/>
        <a:ext cx="2148945" cy="911674"/>
      </dsp:txXfrm>
    </dsp:sp>
    <dsp:sp modelId="{85C454A6-66E5-4604-9CFF-EF06F8C23870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7EC64-926F-4CCC-A69A-685873E9AF45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6C030-278C-4B8A-BA6A-44E7D6DE8657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Adaptable for boutique and large chains, enhancing efficiency. </a:t>
          </a:r>
        </a:p>
      </dsp:txBody>
      <dsp:txXfrm>
        <a:off x="4942957" y="828340"/>
        <a:ext cx="2148945" cy="911674"/>
      </dsp:txXfrm>
    </dsp:sp>
    <dsp:sp modelId="{49013E00-B0CE-48AE-99EE-C4C3A3031BA5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95585-0FDF-46F8-ABD4-563791D5FEFA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43FE5-F403-46DB-B344-901272CE249B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User-friendly interfaces for all staff roles.</a:t>
          </a:r>
        </a:p>
      </dsp:txBody>
      <dsp:txXfrm>
        <a:off x="8573374" y="828340"/>
        <a:ext cx="2148945" cy="911674"/>
      </dsp:txXfrm>
    </dsp:sp>
    <dsp:sp modelId="{0DD5CEEC-7FF0-4B14-AC8F-B61FB4482CE6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ADCF-66FF-4DE3-8666-43C5AD4AD184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ABDE8-87A3-4A18-8AA1-E8D392D402D8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Technological integration includes SQL databases and CRM.</a:t>
          </a:r>
        </a:p>
      </dsp:txBody>
      <dsp:txXfrm>
        <a:off x="1312541" y="2452790"/>
        <a:ext cx="2148945" cy="911674"/>
      </dsp:txXfrm>
    </dsp:sp>
    <dsp:sp modelId="{476FFEAA-38BB-4429-A54A-5D17E9CA7BFF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3ED2D-4F3D-4B80-B13A-B1B3C197EDE9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902CD-A8C1-49E0-8708-9F671FF278DD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Solves modernization needs, improves data security, and maximizes revenue through analytics</a:t>
          </a:r>
        </a:p>
      </dsp:txBody>
      <dsp:txXfrm>
        <a:off x="4942957" y="2452790"/>
        <a:ext cx="2148945" cy="911674"/>
      </dsp:txXfrm>
    </dsp:sp>
    <dsp:sp modelId="{91B79856-099D-46CC-BE5F-5F1A51A5B776}">
      <dsp:nvSpPr>
        <dsp:cNvPr id="0" name=""/>
        <dsp:cNvSpPr/>
      </dsp:nvSpPr>
      <dsp:spPr>
        <a:xfrm>
          <a:off x="7466341" y="245279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C36DB-5857-4767-B604-71FAEF713142}">
      <dsp:nvSpPr>
        <dsp:cNvPr id="0" name=""/>
        <dsp:cNvSpPr/>
      </dsp:nvSpPr>
      <dsp:spPr>
        <a:xfrm>
          <a:off x="7657792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A652C-5B95-42B0-9430-99984F2B513B}">
      <dsp:nvSpPr>
        <dsp:cNvPr id="0" name=""/>
        <dsp:cNvSpPr/>
      </dsp:nvSpPr>
      <dsp:spPr>
        <a:xfrm>
          <a:off x="8573374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/>
              <a:cs typeface="Times New Roman"/>
            </a:rPr>
            <a:t>Aims to optimize operations, personalize guest experiences, and maximize revenue through data analytics.</a:t>
          </a:r>
        </a:p>
      </dsp:txBody>
      <dsp:txXfrm>
        <a:off x="8573374" y="2452790"/>
        <a:ext cx="2148945" cy="9116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2FE08-A031-4940-AC70-D7302FCA9D9E}">
      <dsp:nvSpPr>
        <dsp:cNvPr id="0" name=""/>
        <dsp:cNvSpPr/>
      </dsp:nvSpPr>
      <dsp:spPr>
        <a:xfrm>
          <a:off x="5222131" y="309578"/>
          <a:ext cx="4201071" cy="4201071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Mobile Convenience: Let guests manage everything from their phones with iOS and Android apps.</a:t>
          </a:r>
        </a:p>
      </dsp:txBody>
      <dsp:txXfrm>
        <a:off x="7413690" y="1015759"/>
        <a:ext cx="1350344" cy="900229"/>
      </dsp:txXfrm>
    </dsp:sp>
    <dsp:sp modelId="{4F52809B-2439-41B3-B817-80017D6BF60E}">
      <dsp:nvSpPr>
        <dsp:cNvPr id="0" name=""/>
        <dsp:cNvSpPr/>
      </dsp:nvSpPr>
      <dsp:spPr>
        <a:xfrm>
          <a:off x="5258140" y="421607"/>
          <a:ext cx="4201071" cy="4201071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Tailored Treatments: Use guest data to make their stay feel uniquely personalized.</a:t>
          </a:r>
        </a:p>
      </dsp:txBody>
      <dsp:txXfrm>
        <a:off x="7963830" y="2341097"/>
        <a:ext cx="1250318" cy="1000255"/>
      </dsp:txXfrm>
    </dsp:sp>
    <dsp:sp modelId="{E5B408AB-F7B9-460B-8955-64DBA889E076}">
      <dsp:nvSpPr>
        <dsp:cNvPr id="0" name=""/>
        <dsp:cNvSpPr/>
      </dsp:nvSpPr>
      <dsp:spPr>
        <a:xfrm>
          <a:off x="5163116" y="490625"/>
          <a:ext cx="4201071" cy="4201071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Safety First: Beef up encryption and follow standards to keep data secure.</a:t>
          </a:r>
        </a:p>
      </dsp:txBody>
      <dsp:txXfrm>
        <a:off x="6663498" y="3441378"/>
        <a:ext cx="1200306" cy="1100280"/>
      </dsp:txXfrm>
    </dsp:sp>
    <dsp:sp modelId="{A70709DA-6F81-4FA9-95CC-A46434BBAC38}">
      <dsp:nvSpPr>
        <dsp:cNvPr id="0" name=""/>
        <dsp:cNvSpPr/>
      </dsp:nvSpPr>
      <dsp:spPr>
        <a:xfrm>
          <a:off x="5068091" y="421607"/>
          <a:ext cx="4201071" cy="4201071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Smart Room Magic: Rooms adjust to guests' preferences and fix issues on their own.</a:t>
          </a:r>
        </a:p>
      </dsp:txBody>
      <dsp:txXfrm>
        <a:off x="5313154" y="2341097"/>
        <a:ext cx="1250318" cy="1000255"/>
      </dsp:txXfrm>
    </dsp:sp>
    <dsp:sp modelId="{8AC71DEA-24D8-4192-80CA-01B49BA3AE2C}">
      <dsp:nvSpPr>
        <dsp:cNvPr id="0" name=""/>
        <dsp:cNvSpPr/>
      </dsp:nvSpPr>
      <dsp:spPr>
        <a:xfrm>
          <a:off x="5104101" y="309578"/>
          <a:ext cx="4201071" cy="4201071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Always Evolving: We're constantly updating and brainstorming to stay ahead of the curve.</a:t>
          </a:r>
        </a:p>
      </dsp:txBody>
      <dsp:txXfrm>
        <a:off x="5763269" y="1015759"/>
        <a:ext cx="1350344" cy="900229"/>
      </dsp:txXfrm>
    </dsp:sp>
    <dsp:sp modelId="{800FD2AA-1BEC-4395-9FCB-85DD3A11ADC3}">
      <dsp:nvSpPr>
        <dsp:cNvPr id="0" name=""/>
        <dsp:cNvSpPr/>
      </dsp:nvSpPr>
      <dsp:spPr>
        <a:xfrm>
          <a:off x="4961866" y="49512"/>
          <a:ext cx="4721204" cy="4721204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0B42E-6581-478B-BC1B-4171220E6CB8}">
      <dsp:nvSpPr>
        <dsp:cNvPr id="0" name=""/>
        <dsp:cNvSpPr/>
      </dsp:nvSpPr>
      <dsp:spPr>
        <a:xfrm>
          <a:off x="4998364" y="161504"/>
          <a:ext cx="4721204" cy="4721204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76F2D-FEA4-4160-8C58-25962DBD715D}">
      <dsp:nvSpPr>
        <dsp:cNvPr id="0" name=""/>
        <dsp:cNvSpPr/>
      </dsp:nvSpPr>
      <dsp:spPr>
        <a:xfrm>
          <a:off x="4903049" y="230732"/>
          <a:ext cx="4721204" cy="4721204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B7FF7-06AE-4F8B-94A5-E4008764059D}">
      <dsp:nvSpPr>
        <dsp:cNvPr id="0" name=""/>
        <dsp:cNvSpPr/>
      </dsp:nvSpPr>
      <dsp:spPr>
        <a:xfrm>
          <a:off x="4807735" y="161504"/>
          <a:ext cx="4721204" cy="4721204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24753-D3FC-48E7-BBB4-5BBE91F562C1}">
      <dsp:nvSpPr>
        <dsp:cNvPr id="0" name=""/>
        <dsp:cNvSpPr/>
      </dsp:nvSpPr>
      <dsp:spPr>
        <a:xfrm>
          <a:off x="4844232" y="49512"/>
          <a:ext cx="4721204" cy="4721204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033A4-F1B8-435C-B92D-60C932BD8260}">
      <dsp:nvSpPr>
        <dsp:cNvPr id="0" name=""/>
        <dsp:cNvSpPr/>
      </dsp:nvSpPr>
      <dsp:spPr>
        <a:xfrm>
          <a:off x="0" y="786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Technology</a:t>
          </a:r>
          <a:r>
            <a:rPr lang="en-US" sz="2500" kern="1200"/>
            <a:t> Upgrade: Integrates modern systems like online booking and CRM to streamline operations.</a:t>
          </a:r>
        </a:p>
      </dsp:txBody>
      <dsp:txXfrm>
        <a:off x="48547" y="127216"/>
        <a:ext cx="10418506" cy="897406"/>
      </dsp:txXfrm>
    </dsp:sp>
    <dsp:sp modelId="{903EF339-CBCD-4428-8D52-4628C587F2AE}">
      <dsp:nvSpPr>
        <dsp:cNvPr id="0" name=""/>
        <dsp:cNvSpPr/>
      </dsp:nvSpPr>
      <dsp:spPr>
        <a:xfrm>
          <a:off x="0" y="11451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Secure Data Management: Manages and secures important guest and operational data using a robust SQL database.</a:t>
          </a:r>
        </a:p>
      </dsp:txBody>
      <dsp:txXfrm>
        <a:off x="48547" y="1193716"/>
        <a:ext cx="10418506" cy="897406"/>
      </dsp:txXfrm>
    </dsp:sp>
    <dsp:sp modelId="{1BE15296-4DB0-47BE-A5EF-CE29800430AA}">
      <dsp:nvSpPr>
        <dsp:cNvPr id="0" name=""/>
        <dsp:cNvSpPr/>
      </dsp:nvSpPr>
      <dsp:spPr>
        <a:xfrm>
          <a:off x="0" y="22116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Improved Guest Experience: Automates services for personalized and efficient guest interactions.</a:t>
          </a:r>
        </a:p>
      </dsp:txBody>
      <dsp:txXfrm>
        <a:off x="48547" y="2260216"/>
        <a:ext cx="10418506" cy="897406"/>
      </dsp:txXfrm>
    </dsp:sp>
    <dsp:sp modelId="{BCC54C49-0952-4FF3-9A23-EA96450A3E48}">
      <dsp:nvSpPr>
        <dsp:cNvPr id="0" name=""/>
        <dsp:cNvSpPr/>
      </dsp:nvSpPr>
      <dsp:spPr>
        <a:xfrm>
          <a:off x="0" y="32781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Informed Decision-Making: Leverages SQL analytics to provide strategic insights for optimizing operations and revenue.</a:t>
          </a:r>
        </a:p>
      </dsp:txBody>
      <dsp:txXfrm>
        <a:off x="48547" y="3326716"/>
        <a:ext cx="1041850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190CC-2ED4-436F-B8B8-8C4F303A869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E5624-3038-4DC3-802D-78EC93BF8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0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E5624-3038-4DC3-802D-78EC93BF8E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5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55E-9898-4420-9989-933A805F6BC9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A03-9FCF-4E88-A4B7-D2653A1BDEA1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6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53AB-F695-4ABC-B017-37020AD17788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8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D880-3615-42FA-8473-F9A01ACAA083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1623-B2BC-480D-AD07-398C8CB8BFDC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1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D462C-F216-47A8-B54F-5C1F7E08185A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E7A2-D3A5-4A50-A4EE-6F9CE8EFB86A}" type="datetime1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0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B297-46A1-4FA2-92DE-A1C6E5D83639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C308-DD68-4BFA-9CCC-010AC5FA4002}" type="datetime1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7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F583-CEF1-4103-B3B9-BDB79B9DEE1C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C43-A981-4FCF-B0AC-72AF42CEEE1F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CA4E3-8A9A-4091-8C6F-3417F9F60E4E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6933" y="0"/>
            <a:ext cx="12175067" cy="139337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718663"/>
            <a:ext cx="12175067" cy="139337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38200" y="1583532"/>
            <a:ext cx="10515600" cy="62706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14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39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9.pn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10" Type="http://schemas.openxmlformats.org/officeDocument/2006/relationships/image" Target="../media/image3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4AEC-E729-73A4-8F66-1FF57358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Times New Roman"/>
                <a:cs typeface="Calibri Light"/>
              </a:rPr>
              <a:t>Hotel Management System</a:t>
            </a:r>
            <a:r>
              <a:rPr lang="en-US" i="1">
                <a:solidFill>
                  <a:srgbClr val="FF0000"/>
                </a:solidFill>
                <a:cs typeface="Calibri Light"/>
              </a:rPr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6C50-689E-0091-6722-3B032FD3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3EA724-392D-3F97-F3C9-F1E21AC0F18B}"/>
              </a:ext>
            </a:extLst>
          </p:cNvPr>
          <p:cNvSpPr txBox="1">
            <a:spLocks/>
          </p:cNvSpPr>
          <p:nvPr/>
        </p:nvSpPr>
        <p:spPr>
          <a:xfrm>
            <a:off x="225182" y="1320315"/>
            <a:ext cx="11127826" cy="5299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i="1">
              <a:cs typeface="Calibri Light"/>
            </a:endParaRPr>
          </a:p>
          <a:p>
            <a:pPr algn="ctr"/>
            <a:r>
              <a:rPr lang="en-US" sz="2800" b="1" i="1">
                <a:latin typeface="Times New Roman"/>
                <a:cs typeface="Calibri Light"/>
              </a:rPr>
              <a:t>Presented By</a:t>
            </a:r>
            <a:r>
              <a:rPr lang="en-US" sz="2800" i="1">
                <a:latin typeface="Times New Roman"/>
                <a:cs typeface="Calibri Light"/>
              </a:rPr>
              <a:t>: </a:t>
            </a:r>
            <a:endParaRPr lang="en-US" sz="2800">
              <a:latin typeface="Times New Roman"/>
              <a:cs typeface="Calibri Light"/>
            </a:endParaRPr>
          </a:p>
          <a:p>
            <a:pPr algn="ctr"/>
            <a:r>
              <a:rPr lang="en-US" sz="2800" i="1">
                <a:latin typeface="Times New Roman"/>
                <a:cs typeface="Calibri Light"/>
              </a:rPr>
              <a:t>Vaibhavi Shastri </a:t>
            </a:r>
          </a:p>
          <a:p>
            <a:pPr algn="ctr"/>
            <a:r>
              <a:rPr lang="en-US" sz="2800" i="1">
                <a:latin typeface="Times New Roman"/>
                <a:cs typeface="Calibri Light"/>
              </a:rPr>
              <a:t>Muskaan Nayan Jain </a:t>
            </a:r>
          </a:p>
          <a:p>
            <a:pPr algn="ctr"/>
            <a:r>
              <a:rPr lang="en-US" sz="2800" i="1">
                <a:latin typeface="Times New Roman"/>
                <a:cs typeface="Calibri Light"/>
              </a:rPr>
              <a:t>  Deepthi Sri </a:t>
            </a:r>
            <a:r>
              <a:rPr lang="en-US" sz="2800" i="1" err="1">
                <a:latin typeface="Times New Roman"/>
                <a:cs typeface="Calibri Light"/>
              </a:rPr>
              <a:t>Kunapareddi</a:t>
            </a:r>
            <a:r>
              <a:rPr lang="en-US" sz="2800" i="1">
                <a:latin typeface="Times New Roman"/>
                <a:cs typeface="Calibri Light"/>
              </a:rPr>
              <a:t> </a:t>
            </a:r>
          </a:p>
          <a:p>
            <a:pPr algn="ctr"/>
            <a:r>
              <a:rPr lang="en-US" sz="2800" i="1">
                <a:latin typeface="Times New Roman"/>
                <a:cs typeface="Calibri Light"/>
              </a:rPr>
              <a:t>Mythri </a:t>
            </a:r>
            <a:r>
              <a:rPr lang="en-US" sz="2800" i="1" err="1">
                <a:latin typeface="Times New Roman"/>
                <a:cs typeface="Calibri Light"/>
              </a:rPr>
              <a:t>Sreepada</a:t>
            </a:r>
            <a:endParaRPr lang="en-US" sz="2800" i="1">
              <a:latin typeface="Times New Roman"/>
              <a:cs typeface="Calibri Light"/>
            </a:endParaRPr>
          </a:p>
          <a:p>
            <a:pPr algn="ctr"/>
            <a:r>
              <a:rPr lang="en-US" sz="2800" i="1">
                <a:latin typeface="Times New Roman"/>
                <a:cs typeface="Calibri Light"/>
              </a:rPr>
              <a:t>Shruthi Salla</a:t>
            </a:r>
          </a:p>
          <a:p>
            <a:pPr algn="ctr"/>
            <a:endParaRPr lang="en-US" sz="4800" i="1"/>
          </a:p>
          <a:p>
            <a:pPr algn="ctr"/>
            <a:r>
              <a:rPr lang="en-US" sz="2800" b="1" i="1">
                <a:latin typeface="Times New Roman"/>
                <a:cs typeface="Times New Roman"/>
              </a:rPr>
              <a:t>Date- 03 MAY 2024</a:t>
            </a:r>
          </a:p>
          <a:p>
            <a:pPr algn="ctr"/>
            <a:br>
              <a:rPr lang="en-US" sz="2800" b="1" i="1">
                <a:latin typeface="Times New Roman"/>
              </a:rPr>
            </a:br>
            <a:r>
              <a:rPr lang="en-US" sz="2800" b="1" i="1">
                <a:solidFill>
                  <a:srgbClr val="000000"/>
                </a:solidFill>
                <a:latin typeface="Times New Roman"/>
                <a:cs typeface="Times New Roman"/>
              </a:rPr>
              <a:t>Prof. </a:t>
            </a:r>
            <a:r>
              <a:rPr lang="en-US" sz="2800" b="1" i="1" err="1">
                <a:solidFill>
                  <a:srgbClr val="000000"/>
                </a:solidFill>
                <a:latin typeface="Times New Roman"/>
                <a:cs typeface="Times New Roman"/>
              </a:rPr>
              <a:t>Theyab</a:t>
            </a:r>
            <a:r>
              <a:rPr lang="en-US" sz="2800" b="1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b="1" i="1" err="1">
                <a:solidFill>
                  <a:srgbClr val="000000"/>
                </a:solidFill>
                <a:latin typeface="Times New Roman"/>
                <a:cs typeface="Times New Roman"/>
              </a:rPr>
              <a:t>Alhwiti</a:t>
            </a:r>
            <a:endParaRPr lang="en-US" sz="2800" b="1" i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A092E-5F12-E9E8-416E-F165EB75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1653"/>
            <a:ext cx="2079057" cy="72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/>
                <a:cs typeface="Times New Roman"/>
              </a:rPr>
              <a:t>Final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10</a:t>
            </a:fld>
            <a:endParaRPr lang="en-US"/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9DEFCA2-0586-1835-72A6-3C77321F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578" y="1696544"/>
            <a:ext cx="4576425" cy="179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D5B03934-0551-1A19-3055-34C56018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10" y="1709683"/>
            <a:ext cx="4935482" cy="1798144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CB98F92-9709-CBE6-F9CC-1842CC3B8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4" y="3914027"/>
            <a:ext cx="4684622" cy="2439908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D4B3735C-ABAB-1763-A336-A9075F8AC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68" y="3953441"/>
            <a:ext cx="4673868" cy="22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6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252A-104D-A3EA-DE9C-96CCCBF8A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Client Goals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5FD0-B520-5537-A095-D1C57BA3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0134"/>
            <a:ext cx="4394982" cy="22821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Times New Roman"/>
                <a:cs typeface="Times New Roman"/>
              </a:rPr>
              <a:t>Reservation Management</a:t>
            </a:r>
          </a:p>
          <a:p>
            <a:pPr>
              <a:lnSpc>
                <a:spcPct val="100000"/>
              </a:lnSpc>
            </a:pPr>
            <a:r>
              <a:rPr lang="en-US">
                <a:latin typeface="Times New Roman"/>
                <a:cs typeface="Times New Roman"/>
              </a:rPr>
              <a:t>Guest Personalization</a:t>
            </a:r>
          </a:p>
          <a:p>
            <a:pPr>
              <a:lnSpc>
                <a:spcPct val="100000"/>
              </a:lnSpc>
            </a:pPr>
            <a:r>
              <a:rPr lang="en-US">
                <a:latin typeface="Times New Roman"/>
                <a:cs typeface="Times New Roman"/>
              </a:rPr>
              <a:t>Revenue Management</a:t>
            </a:r>
          </a:p>
          <a:p>
            <a:pPr>
              <a:lnSpc>
                <a:spcPct val="100000"/>
              </a:lnSpc>
            </a:pPr>
            <a:r>
              <a:rPr lang="en-US">
                <a:latin typeface="Times New Roman"/>
                <a:cs typeface="Times New Roman"/>
              </a:rPr>
              <a:t>Security and Privacy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DD3C4-A7D2-B0CA-0723-A41C27C5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7334C-568A-9558-FDAD-7104BF88D3D3}"/>
              </a:ext>
            </a:extLst>
          </p:cNvPr>
          <p:cNvSpPr txBox="1"/>
          <p:nvPr/>
        </p:nvSpPr>
        <p:spPr>
          <a:xfrm>
            <a:off x="897402" y="2109806"/>
            <a:ext cx="213828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Client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C0F77-4D8C-CBAE-D2AE-12C2A5864BF9}"/>
              </a:ext>
            </a:extLst>
          </p:cNvPr>
          <p:cNvSpPr txBox="1"/>
          <p:nvPr/>
        </p:nvSpPr>
        <p:spPr>
          <a:xfrm>
            <a:off x="5542671" y="2900134"/>
            <a:ext cx="7990449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/>
                <a:cs typeface="Times New Roman"/>
              </a:rPr>
              <a:t>Guest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/>
                <a:cs typeface="Times New Roman"/>
              </a:rPr>
              <a:t>Room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/>
                <a:cs typeface="Times New Roman"/>
              </a:rPr>
              <a:t>Reservation Handling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/>
                <a:cs typeface="Times New Roman"/>
              </a:rPr>
              <a:t>Billing and Payment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/>
                <a:cs typeface="Times New Roman"/>
              </a:rPr>
              <a:t>Reporting and Analytics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B94B9-A437-B6D6-0CAC-2ED1192344C3}"/>
              </a:ext>
            </a:extLst>
          </p:cNvPr>
          <p:cNvSpPr txBox="1"/>
          <p:nvPr/>
        </p:nvSpPr>
        <p:spPr>
          <a:xfrm>
            <a:off x="5850242" y="2077507"/>
            <a:ext cx="615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User Requirement</a:t>
            </a:r>
          </a:p>
        </p:txBody>
      </p:sp>
    </p:spTree>
    <p:extLst>
      <p:ext uri="{BB962C8B-B14F-4D97-AF65-F5344CB8AC3E}">
        <p14:creationId xmlns:p14="http://schemas.microsoft.com/office/powerpoint/2010/main" val="230366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BFBBB9F7-C2B3-64D3-6E34-6EC816A30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173486"/>
              </p:ext>
            </p:extLst>
          </p:nvPr>
        </p:nvGraphicFramePr>
        <p:xfrm>
          <a:off x="1061544" y="2026592"/>
          <a:ext cx="9687223" cy="4328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9F05A-2515-8338-9CD4-292DB2B5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5C31A-1305-30E2-A20F-BBFDE804EEB7}"/>
              </a:ext>
            </a:extLst>
          </p:cNvPr>
          <p:cNvSpPr txBox="1"/>
          <p:nvPr/>
        </p:nvSpPr>
        <p:spPr>
          <a:xfrm>
            <a:off x="932793" y="801414"/>
            <a:ext cx="1020817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latin typeface="Times New Roman"/>
                <a:cs typeface="Calibri"/>
              </a:rPr>
              <a:t>Database Objective</a:t>
            </a:r>
            <a:endParaRPr lang="en-US" sz="4400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893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1F30-4EF3-F85B-D661-B2F53296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Business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73B60-6767-89D3-0022-F46FF980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8" name="Content Placeholder 5">
            <a:extLst>
              <a:ext uri="{FF2B5EF4-FFF2-40B4-BE49-F238E27FC236}">
                <a16:creationId xmlns:a16="http://schemas.microsoft.com/office/drawing/2014/main" id="{BF9CA9DE-FBBA-59C8-7AAB-9094AD9E0A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757506"/>
              </p:ext>
            </p:extLst>
          </p:nvPr>
        </p:nvGraphicFramePr>
        <p:xfrm>
          <a:off x="838200" y="2307583"/>
          <a:ext cx="8417653" cy="3601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1809F54-7351-9443-BCFB-C17C615651F9}"/>
              </a:ext>
            </a:extLst>
          </p:cNvPr>
          <p:cNvSpPr txBox="1"/>
          <p:nvPr/>
        </p:nvSpPr>
        <p:spPr>
          <a:xfrm>
            <a:off x="3882683" y="2588937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2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Results/solutions - ER Diagram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14</a:t>
            </a:fld>
            <a:endParaRPr lang="en-US"/>
          </a:p>
        </p:txBody>
      </p:sp>
      <p:pic>
        <p:nvPicPr>
          <p:cNvPr id="7" name="Content Placeholder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D6A2C83-7382-CC86-E9C9-0BD9B0159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409" y="1710607"/>
            <a:ext cx="10537183" cy="4638884"/>
          </a:xfrm>
        </p:spPr>
      </p:pic>
    </p:spTree>
    <p:extLst>
      <p:ext uri="{BB962C8B-B14F-4D97-AF65-F5344CB8AC3E}">
        <p14:creationId xmlns:p14="http://schemas.microsoft.com/office/powerpoint/2010/main" val="152056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ea typeface="Calibri Light"/>
                <a:cs typeface="Calibri Light"/>
              </a:rPr>
              <a:t>Insights on Findings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36747C-29EE-4598-BFCE-FD7B92B70DD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88083F4-9FC7-3C06-D976-D15337A29B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178297"/>
              </p:ext>
            </p:extLst>
          </p:nvPr>
        </p:nvGraphicFramePr>
        <p:xfrm>
          <a:off x="632850" y="2157403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1705878-E19F-4CE3-73D3-A5361D8AD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63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05"/>
    </mc:Choice>
    <mc:Fallback xmlns="">
      <p:transition spd="slow" advTm="70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0F30-FF21-47B0-B8AF-8D037F88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ea typeface="Calibri Light"/>
                <a:cs typeface="Calibri Light"/>
              </a:rPr>
              <a:t>Recommendations </a:t>
            </a:r>
            <a:endParaRPr lang="en-US" b="1">
              <a:latin typeface="Times New Roman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B0AE77F-1F10-6EF6-15CB-FC8716D748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30940"/>
              </p:ext>
            </p:extLst>
          </p:nvPr>
        </p:nvGraphicFramePr>
        <p:xfrm>
          <a:off x="-1862416" y="1724773"/>
          <a:ext cx="14527304" cy="500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3D9E8-9CF1-3EDA-E9B6-DF279E18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16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ABBD7C2-F75F-505A-DD60-740C0BD4E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96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20"/>
    </mc:Choice>
    <mc:Fallback xmlns="">
      <p:transition spd="slow" advTm="66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790" y="1803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 b="1">
                <a:latin typeface="Times New Roman"/>
                <a:ea typeface="Calibri Light"/>
                <a:cs typeface="Calibri Light"/>
              </a:rPr>
              <a:t>Innovation </a:t>
            </a:r>
          </a:p>
        </p:txBody>
      </p:sp>
      <p:pic>
        <p:nvPicPr>
          <p:cNvPr id="14" name="Picture 13" descr="Person holding a puzzle piece">
            <a:extLst>
              <a:ext uri="{FF2B5EF4-FFF2-40B4-BE49-F238E27FC236}">
                <a16:creationId xmlns:a16="http://schemas.microsoft.com/office/drawing/2014/main" id="{47E20AFF-9CC1-A85B-04DC-F6CE3CB08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54" r="19838" b="8"/>
          <a:stretch/>
        </p:blipFill>
        <p:spPr>
          <a:xfrm>
            <a:off x="403430" y="1860185"/>
            <a:ext cx="6039952" cy="365310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231" y="1961976"/>
            <a:ext cx="4626291" cy="41538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latin typeface="Times New Roman"/>
                <a:ea typeface="+mn-lt"/>
                <a:cs typeface="Times New Roman"/>
              </a:rPr>
              <a:t>AI Personalization: Use AI to customize room settings and provide virtual assistants for guests.</a:t>
            </a:r>
          </a:p>
          <a:p>
            <a:r>
              <a:rPr lang="en-US" sz="1800">
                <a:latin typeface="Times New Roman"/>
                <a:ea typeface="+mn-lt"/>
                <a:cs typeface="Times New Roman"/>
              </a:rPr>
              <a:t>IoT Efficiency: Implement IoT for room control and energy management.</a:t>
            </a:r>
          </a:p>
          <a:p>
            <a:r>
              <a:rPr lang="en-US" sz="1800">
                <a:latin typeface="Times New Roman"/>
                <a:ea typeface="+mn-lt"/>
                <a:cs typeface="Times New Roman"/>
              </a:rPr>
              <a:t>Blockchain Security: Utilize blockchain for secure transactions and smart contracts for bookings.</a:t>
            </a:r>
          </a:p>
          <a:p>
            <a:r>
              <a:rPr lang="en-US" sz="1800">
                <a:latin typeface="Times New Roman"/>
                <a:ea typeface="+mn-lt"/>
                <a:cs typeface="Times New Roman"/>
              </a:rPr>
              <a:t>Augmented Reality /Virtual Reality Integration: Offer virtual tours and AR navigation for enhanced guest experience</a:t>
            </a:r>
            <a:endParaRPr lang="en-US" sz="1800">
              <a:latin typeface="Times New Roman"/>
              <a:ea typeface="Calibri"/>
              <a:cs typeface="Times New Roman"/>
            </a:endParaRPr>
          </a:p>
          <a:p>
            <a:pPr marL="400050" lvl="1" indent="0">
              <a:buNone/>
            </a:pPr>
            <a:endParaRPr lang="en-US" sz="1800">
              <a:latin typeface="Times New Roman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36747C-29EE-4598-BFCE-FD7B92B70DD7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14702B-EF41-43A4-BF69-B909D6BE6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903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80"/>
    </mc:Choice>
    <mc:Fallback xmlns="">
      <p:transition spd="slow" advTm="25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59D9-0234-E99C-047D-F4951CEA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ea typeface="Calibri Light"/>
                <a:cs typeface="Calibri Light"/>
              </a:rPr>
              <a:t>Contribution</a:t>
            </a:r>
            <a:r>
              <a:rPr lang="en-US">
                <a:ea typeface="Calibri Light"/>
                <a:cs typeface="Calibri Light"/>
              </a:rPr>
              <a:t> 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75E1EEC-C397-5182-D321-5D98A5EB8A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1222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56446-AB66-F9E1-624C-24FDCAEF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18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B20EBBB-9AC0-08C6-2368-D23082650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130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99"/>
    </mc:Choice>
    <mc:Fallback xmlns="">
      <p:transition spd="slow" advTm="64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29886" cy="3913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Times New Roman"/>
                <a:cs typeface="Times New Roman"/>
              </a:rPr>
              <a:t>Revolutionizing Operations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/>
                <a:cs typeface="Times New Roman"/>
              </a:rPr>
              <a:t>Integration of Modern Technologies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/>
                <a:cs typeface="Times New Roman"/>
              </a:rPr>
              <a:t>Efficiency Enhancement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/>
                <a:cs typeface="Times New Roman"/>
              </a:rPr>
              <a:t>Scalability and Adaptability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/>
                <a:cs typeface="Times New Roman"/>
              </a:rPr>
              <a:t>User-Centric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3ABE0E-B812-4C95-279A-024EC276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Times New Roman"/>
                <a:cs typeface="Calibri Light"/>
              </a:rPr>
              <a:t>Conclusions </a:t>
            </a:r>
            <a:endParaRPr lang="en-US" b="1">
              <a:latin typeface="Times New Roman"/>
              <a:cs typeface="Times New Roman"/>
            </a:endParaRPr>
          </a:p>
        </p:txBody>
      </p:sp>
      <p:pic>
        <p:nvPicPr>
          <p:cNvPr id="5" name="Audio Recording May 3, 2024 at 10:41:00 PM">
            <a:hlinkClick r:id="" action="ppaction://media"/>
            <a:extLst>
              <a:ext uri="{FF2B5EF4-FFF2-40B4-BE49-F238E27FC236}">
                <a16:creationId xmlns:a16="http://schemas.microsoft.com/office/drawing/2014/main" id="{17395458-BD14-A02E-7239-1E09672A49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otel Girl Receptionist Answers Questions Traveler Guest Reception Desk  Flay Design Vector Illustration Royalty Free SVG, Cliparts, Vectors, and  Stock Illustration. Image 95477456.">
            <a:extLst>
              <a:ext uri="{FF2B5EF4-FFF2-40B4-BE49-F238E27FC236}">
                <a16:creationId xmlns:a16="http://schemas.microsoft.com/office/drawing/2014/main" id="{B97A019B-B676-12CB-AF28-8F476730C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Outline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4557913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latin typeface="Times New Roman"/>
                <a:cs typeface="Calibri"/>
              </a:rPr>
              <a:t>Introduction </a:t>
            </a:r>
          </a:p>
          <a:p>
            <a:r>
              <a:rPr lang="en-US" b="1">
                <a:latin typeface="Times New Roman"/>
                <a:cs typeface="Calibri"/>
              </a:rPr>
              <a:t>Methods </a:t>
            </a:r>
          </a:p>
          <a:p>
            <a:r>
              <a:rPr lang="en-US" b="1">
                <a:latin typeface="Times New Roman"/>
                <a:cs typeface="Calibri"/>
              </a:rPr>
              <a:t>Results /Solutions</a:t>
            </a:r>
          </a:p>
          <a:p>
            <a:r>
              <a:rPr lang="en-US" b="1">
                <a:latin typeface="Times New Roman"/>
                <a:cs typeface="Calibri"/>
              </a:rPr>
              <a:t>Discussions and Conclusion </a:t>
            </a:r>
          </a:p>
          <a:p>
            <a:r>
              <a:rPr lang="en-US" b="1">
                <a:latin typeface="Times New Roman"/>
                <a:cs typeface="Calibri"/>
              </a:rPr>
              <a:t>Business Implications </a:t>
            </a:r>
          </a:p>
          <a:p>
            <a:r>
              <a:rPr lang="en-US" b="1">
                <a:latin typeface="Times New Roman"/>
                <a:cs typeface="Calibri"/>
              </a:rPr>
              <a:t>Limitations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36747C-29EE-4598-BFCE-FD7B92B70DD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8" name="Audio Recording May 3, 2024 at 10:21:27 PM">
            <a:hlinkClick r:id="" action="ppaction://media"/>
            <a:extLst>
              <a:ext uri="{FF2B5EF4-FFF2-40B4-BE49-F238E27FC236}">
                <a16:creationId xmlns:a16="http://schemas.microsoft.com/office/drawing/2014/main" id="{DA403EAE-DB28-4DA7-3454-F7A4779F7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Times New Roman"/>
                <a:cs typeface="Calibri Light"/>
              </a:rPr>
              <a:t>Business Implications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51902" cy="46602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858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00">
                <a:solidFill>
                  <a:srgbClr val="000000"/>
                </a:solidFill>
                <a:effectLst/>
                <a:latin typeface="Times New Roman"/>
                <a:ea typeface="Calibri" panose="020F0502020204030204" pitchFamily="34" charset="0"/>
                <a:cs typeface="Calibri"/>
              </a:rPr>
              <a:t>Enhanced </a:t>
            </a:r>
            <a:r>
              <a:rPr lang="en-US" sz="3200" kern="1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Operational Efficiency</a:t>
            </a:r>
          </a:p>
          <a:p>
            <a:pPr marL="6858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00">
                <a:solidFill>
                  <a:srgbClr val="000000"/>
                </a:solidFill>
                <a:effectLst/>
                <a:latin typeface="Times New Roman"/>
                <a:ea typeface="Calibri" panose="020F0502020204030204" pitchFamily="34" charset="0"/>
                <a:cs typeface="Calibri"/>
              </a:rPr>
              <a:t>Enhanced </a:t>
            </a:r>
            <a:r>
              <a:rPr lang="en-US" sz="3200" kern="1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Guest Experience</a:t>
            </a:r>
          </a:p>
          <a:p>
            <a:pPr marL="6858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00">
                <a:solidFill>
                  <a:srgbClr val="000000"/>
                </a:solidFill>
                <a:effectLst/>
                <a:latin typeface="Times New Roman"/>
                <a:ea typeface="Calibri" panose="020F0502020204030204" pitchFamily="34" charset="0"/>
                <a:cs typeface="Calibri"/>
              </a:rPr>
              <a:t>Better </a:t>
            </a:r>
            <a:r>
              <a:rPr lang="en-US" sz="3200" kern="1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Revenue Management</a:t>
            </a:r>
          </a:p>
          <a:p>
            <a:pPr marL="685800">
              <a:lnSpc>
                <a:spcPct val="150000"/>
              </a:lnSpc>
              <a:spcBef>
                <a:spcPts val="0"/>
              </a:spcBef>
            </a:pPr>
            <a:r>
              <a:rPr lang="en-US" sz="3200" kern="100">
                <a:latin typeface="Times New Roman"/>
                <a:ea typeface="Calibri" panose="020F0502020204030204" pitchFamily="34" charset="0"/>
                <a:cs typeface="Times New Roman"/>
              </a:rPr>
              <a:t>Com</a:t>
            </a:r>
            <a:r>
              <a:rPr lang="en-US" sz="3200" kern="100">
                <a:solidFill>
                  <a:srgbClr val="000000"/>
                </a:solidFill>
                <a:effectLst/>
                <a:latin typeface="Times New Roman"/>
                <a:ea typeface="Calibri" panose="020F0502020204030204" pitchFamily="34" charset="0"/>
                <a:cs typeface="Calibri"/>
              </a:rPr>
              <a:t>petitive </a:t>
            </a:r>
            <a:r>
              <a:rPr lang="en-US" sz="3200" kern="1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Advantage</a:t>
            </a:r>
          </a:p>
          <a:p>
            <a:pPr marL="685800">
              <a:lnSpc>
                <a:spcPct val="150000"/>
              </a:lnSpc>
              <a:spcBef>
                <a:spcPts val="0"/>
              </a:spcBef>
            </a:pPr>
            <a:r>
              <a:rPr lang="en-US" sz="3200" kern="100">
                <a:latin typeface="Times New Roman"/>
                <a:ea typeface="Calibri" panose="020F0502020204030204" pitchFamily="34" charset="0"/>
                <a:cs typeface="Times New Roman"/>
              </a:rPr>
              <a:t>Data-Driven Decision making</a:t>
            </a:r>
          </a:p>
          <a:p>
            <a:pPr marL="685800">
              <a:lnSpc>
                <a:spcPct val="150000"/>
              </a:lnSpc>
              <a:spcBef>
                <a:spcPts val="0"/>
              </a:spcBef>
            </a:pPr>
            <a:r>
              <a:rPr lang="en-US" sz="3200" kern="1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Inventory and Supply Chain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Uses of SQL in Data Science &amp; Businesses - Leverage Edu">
            <a:extLst>
              <a:ext uri="{FF2B5EF4-FFF2-40B4-BE49-F238E27FC236}">
                <a16:creationId xmlns:a16="http://schemas.microsoft.com/office/drawing/2014/main" id="{B9912177-AF4D-7019-6F20-81DEEE643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504" y="1283673"/>
            <a:ext cx="5081749" cy="3554931"/>
          </a:xfrm>
          <a:prstGeom prst="rect">
            <a:avLst/>
          </a:prstGeom>
        </p:spPr>
      </p:pic>
      <p:pic>
        <p:nvPicPr>
          <p:cNvPr id="6" name="Audio Recording May 3, 2024 at 10:43:48 PM">
            <a:hlinkClick r:id="" action="ppaction://media"/>
            <a:extLst>
              <a:ext uri="{FF2B5EF4-FFF2-40B4-BE49-F238E27FC236}">
                <a16:creationId xmlns:a16="http://schemas.microsoft.com/office/drawing/2014/main" id="{7A0EC970-2438-A665-51D0-E088623CB5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7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Times New Roman"/>
                <a:cs typeface="Calibri Light"/>
              </a:rPr>
              <a:t>Limitations</a:t>
            </a:r>
          </a:p>
        </p:txBody>
      </p:sp>
      <p:pic>
        <p:nvPicPr>
          <p:cNvPr id="6" name="Content Placeholder 5" descr="Cloud Computing with solid fill">
            <a:extLst>
              <a:ext uri="{FF2B5EF4-FFF2-40B4-BE49-F238E27FC236}">
                <a16:creationId xmlns:a16="http://schemas.microsoft.com/office/drawing/2014/main" id="{68A5B2EC-9A22-978D-5F2C-A7C4536F8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034" y="2977822"/>
            <a:ext cx="1623848" cy="13348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21</a:t>
            </a:fld>
            <a:endParaRPr lang="en-US"/>
          </a:p>
        </p:txBody>
      </p:sp>
      <p:pic>
        <p:nvPicPr>
          <p:cNvPr id="7" name="Graphic 6" descr="Cycle with people outline">
            <a:extLst>
              <a:ext uri="{FF2B5EF4-FFF2-40B4-BE49-F238E27FC236}">
                <a16:creationId xmlns:a16="http://schemas.microsoft.com/office/drawing/2014/main" id="{46AACBC2-4802-C149-3992-482CDDD66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8559" y="1710560"/>
            <a:ext cx="1899744" cy="1321673"/>
          </a:xfrm>
          <a:prstGeom prst="rect">
            <a:avLst/>
          </a:prstGeom>
        </p:spPr>
      </p:pic>
      <p:pic>
        <p:nvPicPr>
          <p:cNvPr id="9" name="Graphic 8" descr="Dollar with solid fill">
            <a:extLst>
              <a:ext uri="{FF2B5EF4-FFF2-40B4-BE49-F238E27FC236}">
                <a16:creationId xmlns:a16="http://schemas.microsoft.com/office/drawing/2014/main" id="{ACFB7BD5-0DD7-6597-F064-CD7B76EC2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51731" y="3037490"/>
            <a:ext cx="1098331" cy="1072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C60C60-FE18-85CD-3A41-B5CA9DED7791}"/>
              </a:ext>
            </a:extLst>
          </p:cNvPr>
          <p:cNvSpPr txBox="1"/>
          <p:nvPr/>
        </p:nvSpPr>
        <p:spPr>
          <a:xfrm>
            <a:off x="223344" y="4637689"/>
            <a:ext cx="37837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Calibri"/>
              </a:rPr>
              <a:t>Challenges in System Integration </a:t>
            </a:r>
          </a:p>
          <a:p>
            <a:endParaRPr lang="en-US">
              <a:latin typeface="Times New Roman"/>
              <a:cs typeface="Calibri"/>
            </a:endParaRPr>
          </a:p>
          <a:p>
            <a:r>
              <a:rPr lang="en-US">
                <a:latin typeface="Times New Roman"/>
                <a:cs typeface="Calibri"/>
              </a:rPr>
              <a:t>Technological complexities, additional time and resources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601EEB-6E85-C66C-CB89-4F8CE3BEA925}"/>
              </a:ext>
            </a:extLst>
          </p:cNvPr>
          <p:cNvSpPr txBox="1"/>
          <p:nvPr/>
        </p:nvSpPr>
        <p:spPr>
          <a:xfrm>
            <a:off x="4007068" y="3231931"/>
            <a:ext cx="37837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Calibri"/>
              </a:rPr>
              <a:t>User Training and Acceptance </a:t>
            </a:r>
          </a:p>
          <a:p>
            <a:endParaRPr lang="en-US">
              <a:latin typeface="Times New Roman"/>
              <a:cs typeface="Calibri"/>
            </a:endParaRPr>
          </a:p>
          <a:p>
            <a:r>
              <a:rPr lang="en-US">
                <a:latin typeface="Times New Roman"/>
                <a:cs typeface="Calibri"/>
              </a:rPr>
              <a:t>Providing adequate trainings to staff members 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4B4E3-5F51-D227-C9EA-7C359D2C7D75}"/>
              </a:ext>
            </a:extLst>
          </p:cNvPr>
          <p:cNvSpPr txBox="1"/>
          <p:nvPr/>
        </p:nvSpPr>
        <p:spPr>
          <a:xfrm>
            <a:off x="8316310" y="4335517"/>
            <a:ext cx="365234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Calibri"/>
              </a:rPr>
              <a:t>Implementation costs </a:t>
            </a:r>
          </a:p>
          <a:p>
            <a:endParaRPr lang="en-US">
              <a:latin typeface="Times New Roman"/>
              <a:cs typeface="Calibri"/>
            </a:endParaRPr>
          </a:p>
          <a:p>
            <a:r>
              <a:rPr lang="en-US">
                <a:latin typeface="Times New Roman"/>
                <a:cs typeface="Calibri"/>
              </a:rPr>
              <a:t>Substantial financial software potential cost challenges for some hotels </a:t>
            </a:r>
          </a:p>
        </p:txBody>
      </p:sp>
      <p:pic>
        <p:nvPicPr>
          <p:cNvPr id="3" name="Audio Recording May 3, 2024 at 10:45:39 PM">
            <a:hlinkClick r:id="" action="ppaction://media"/>
            <a:extLst>
              <a:ext uri="{FF2B5EF4-FFF2-40B4-BE49-F238E27FC236}">
                <a16:creationId xmlns:a16="http://schemas.microsoft.com/office/drawing/2014/main" id="{114F2DEB-F970-30A0-57A9-62228508D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9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67" y="442382"/>
            <a:ext cx="4979312" cy="5751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latin typeface="Times New Roman"/>
                <a:cs typeface="Calibri" panose="020F0502020204030204"/>
              </a:rPr>
              <a:t>   </a:t>
            </a:r>
            <a:endParaRPr lang="en-US" sz="2200"/>
          </a:p>
          <a:p>
            <a:pPr marL="0" indent="0">
              <a:buNone/>
            </a:pPr>
            <a:r>
              <a:rPr lang="en-US" sz="8800">
                <a:latin typeface="Times New Roman"/>
                <a:cs typeface="Calibri" panose="020F0502020204030204"/>
              </a:rPr>
              <a:t>  </a:t>
            </a:r>
            <a:endParaRPr lang="en-US" sz="8800"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8800"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8800">
                <a:latin typeface="Times New Roman"/>
                <a:cs typeface="Calibri" panose="020F0502020204030204"/>
              </a:rPr>
              <a:t>  Thank </a:t>
            </a:r>
            <a:endParaRPr lang="en-US" sz="8800"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8800">
                <a:latin typeface="Times New Roman"/>
                <a:cs typeface="Calibri" panose="020F0502020204030204"/>
              </a:rPr>
              <a:t>  you !!</a:t>
            </a:r>
            <a:endParaRPr lang="en-US" sz="8800">
              <a:cs typeface="Calibri"/>
            </a:endParaRPr>
          </a:p>
        </p:txBody>
      </p:sp>
      <p:pic>
        <p:nvPicPr>
          <p:cNvPr id="5" name="Picture 4" descr="Hotel Concierge Cartoon Images – Browse 992 Stock Photos, Vectors, and  Video | Adobe Stock">
            <a:extLst>
              <a:ext uri="{FF2B5EF4-FFF2-40B4-BE49-F238E27FC236}">
                <a16:creationId xmlns:a16="http://schemas.microsoft.com/office/drawing/2014/main" id="{45DE34A5-BD5F-D841-0CA5-C36992922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6" r="1916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36747C-29EE-4598-BFCE-FD7B92B70D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7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57185-8F40-333E-C2E2-447653A07545}"/>
              </a:ext>
            </a:extLst>
          </p:cNvPr>
          <p:cNvSpPr txBox="1"/>
          <p:nvPr/>
        </p:nvSpPr>
        <p:spPr>
          <a:xfrm>
            <a:off x="323193" y="1689538"/>
            <a:ext cx="11309129" cy="76636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latin typeface="Times New Roman"/>
                <a:cs typeface="Times New Roman"/>
              </a:rPr>
              <a:t>As the hospitality industry becomes more complex, the role of technology to help streamline operations and automate processes is becoming increasingly important.</a:t>
            </a:r>
            <a:r>
              <a:rPr lang="en-US" sz="2400" b="1">
                <a:cs typeface="Calibri"/>
              </a:rPr>
              <a:t> </a:t>
            </a:r>
          </a:p>
          <a:p>
            <a:endParaRPr lang="en-US" sz="2400" b="1">
              <a:cs typeface="Calibri"/>
            </a:endParaRPr>
          </a:p>
          <a:p>
            <a:endParaRPr lang="en-US" sz="2400" b="1">
              <a:latin typeface="Calibri" panose="020F0502020204030204"/>
              <a:cs typeface="Calibri"/>
            </a:endParaRPr>
          </a:p>
          <a:p>
            <a:endParaRPr lang="en-US" sz="2400" b="1">
              <a:latin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latin typeface="Times New Roman"/>
                <a:cs typeface="Calibri"/>
              </a:rPr>
              <a:t>This can be accomplished, by centralizing and streamlining important processes like reservations, check-ins, check-outs, room assignments, billing, and guest services.</a:t>
            </a:r>
          </a:p>
          <a:p>
            <a:pPr marL="342900" indent="-342900">
              <a:buFont typeface="Arial"/>
              <a:buChar char="•"/>
            </a:pPr>
            <a:endParaRPr lang="en-US" sz="2400" b="1">
              <a:latin typeface="Times New Roman"/>
              <a:cs typeface="Calibri"/>
            </a:endParaRPr>
          </a:p>
          <a:p>
            <a:endParaRPr lang="en-US" sz="2400" b="1">
              <a:latin typeface="Times New Roman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latin typeface="Times New Roman"/>
                <a:ea typeface="+mn-lt"/>
                <a:cs typeface="+mn-lt"/>
              </a:rPr>
              <a:t>Thus, our project focuses on leveraging database management principles and SQL analysis techniques to enhance various aspects of hotel management systems.</a:t>
            </a:r>
          </a:p>
          <a:p>
            <a:r>
              <a:rPr lang="en-US" sz="2000" b="1">
                <a:latin typeface="Times New Roman"/>
                <a:cs typeface="Calibri"/>
              </a:rPr>
              <a:t>  </a:t>
            </a:r>
            <a:endParaRPr lang="en-US" b="1">
              <a:cs typeface="Calibri" panose="020F0502020204030204"/>
            </a:endParaRPr>
          </a:p>
          <a:p>
            <a:endParaRPr lang="en-US" sz="2000" b="1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797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98778-B1B1-1AD3-1C7C-512A7CBE2964}"/>
              </a:ext>
            </a:extLst>
          </p:cNvPr>
          <p:cNvSpPr txBox="1"/>
          <p:nvPr/>
        </p:nvSpPr>
        <p:spPr>
          <a:xfrm>
            <a:off x="3547240" y="1826172"/>
            <a:ext cx="3179379" cy="400110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Calibri"/>
              </a:rPr>
              <a:t>Hotel Management System 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C66F773-8339-D969-1DA2-BFCBAA506E59}"/>
              </a:ext>
            </a:extLst>
          </p:cNvPr>
          <p:cNvSpPr/>
          <p:nvPr/>
        </p:nvSpPr>
        <p:spPr>
          <a:xfrm>
            <a:off x="5136930" y="2220311"/>
            <a:ext cx="394138" cy="683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961DC-E812-5E10-69AF-9FFA4412907C}"/>
              </a:ext>
            </a:extLst>
          </p:cNvPr>
          <p:cNvSpPr txBox="1"/>
          <p:nvPr/>
        </p:nvSpPr>
        <p:spPr>
          <a:xfrm>
            <a:off x="2877206" y="2903482"/>
            <a:ext cx="572813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000" b="1">
                <a:latin typeface="Times New Roman"/>
                <a:cs typeface="Calibri"/>
              </a:rPr>
              <a:t>Streamlined Reservation Management </a:t>
            </a:r>
            <a:endParaRPr lang="en-US" b="1">
              <a:cs typeface="Calibri" panose="020F0502020204030204"/>
            </a:endParaRPr>
          </a:p>
          <a:p>
            <a:pPr marL="457200" indent="-457200">
              <a:buAutoNum type="arabicPeriod"/>
            </a:pPr>
            <a:endParaRPr lang="en-US" sz="2000" b="1">
              <a:latin typeface="Times New Roman"/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b="1">
                <a:latin typeface="Times New Roman"/>
                <a:cs typeface="Calibri"/>
              </a:rPr>
              <a:t>Enhanced Guest Management </a:t>
            </a:r>
          </a:p>
          <a:p>
            <a:pPr marL="457200" indent="-457200">
              <a:buAutoNum type="arabicPeriod"/>
            </a:pPr>
            <a:endParaRPr lang="en-US" sz="2000" b="1">
              <a:latin typeface="Times New Roman"/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b="1">
                <a:latin typeface="Times New Roman"/>
                <a:cs typeface="Calibri"/>
              </a:rPr>
              <a:t>Operational Efficiency in Room Management</a:t>
            </a:r>
          </a:p>
          <a:p>
            <a:pPr marL="457200" indent="-457200">
              <a:buAutoNum type="arabicPeriod"/>
            </a:pPr>
            <a:endParaRPr lang="en-US" sz="2000" b="1">
              <a:latin typeface="Times New Roman"/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b="1">
                <a:latin typeface="Times New Roman"/>
                <a:cs typeface="Calibri"/>
              </a:rPr>
              <a:t>Inventory oversight </a:t>
            </a:r>
          </a:p>
          <a:p>
            <a:pPr marL="457200" indent="-457200">
              <a:buAutoNum type="arabicPeriod"/>
            </a:pPr>
            <a:endParaRPr lang="en-US" sz="2000" b="1">
              <a:latin typeface="Times New Roman"/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b="1">
                <a:latin typeface="Times New Roman"/>
                <a:cs typeface="Calibri"/>
              </a:rPr>
              <a:t>Financial Transactions </a:t>
            </a:r>
          </a:p>
        </p:txBody>
      </p:sp>
    </p:spTree>
    <p:extLst>
      <p:ext uri="{BB962C8B-B14F-4D97-AF65-F5344CB8AC3E}">
        <p14:creationId xmlns:p14="http://schemas.microsoft.com/office/powerpoint/2010/main" val="269399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Introduction- User Profile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5</a:t>
            </a:fld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6FD39DA-0D91-BF59-27A7-2FED7511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62" y="1825625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b="1">
                <a:latin typeface="Times New Roman"/>
                <a:cs typeface="Calibri"/>
              </a:rPr>
              <a:t>           Hotel Managers </a:t>
            </a:r>
          </a:p>
          <a:p>
            <a:pPr>
              <a:buNone/>
            </a:pPr>
            <a:endParaRPr lang="en-US" b="1">
              <a:latin typeface="Times New Roman"/>
              <a:cs typeface="Calibri"/>
            </a:endParaRPr>
          </a:p>
          <a:p>
            <a:pPr>
              <a:buNone/>
            </a:pPr>
            <a:r>
              <a:rPr lang="en-US" b="1">
                <a:latin typeface="Times New Roman"/>
                <a:cs typeface="Calibri"/>
              </a:rPr>
              <a:t>           Front Desk Staff</a:t>
            </a:r>
          </a:p>
          <a:p>
            <a:pPr>
              <a:buNone/>
            </a:pPr>
            <a:endParaRPr lang="en-US" b="1">
              <a:latin typeface="Times New Roman"/>
              <a:cs typeface="Calibri"/>
            </a:endParaRPr>
          </a:p>
          <a:p>
            <a:pPr>
              <a:buNone/>
            </a:pPr>
            <a:r>
              <a:rPr lang="en-US" b="1">
                <a:latin typeface="Times New Roman"/>
                <a:cs typeface="Calibri"/>
              </a:rPr>
              <a:t>          House Keeping and Maintenance Staff </a:t>
            </a:r>
          </a:p>
          <a:p>
            <a:pPr>
              <a:buNone/>
            </a:pPr>
            <a:endParaRPr lang="en-US" b="1">
              <a:latin typeface="Times New Roman"/>
              <a:cs typeface="Calibri"/>
            </a:endParaRPr>
          </a:p>
          <a:p>
            <a:pPr>
              <a:buNone/>
            </a:pPr>
            <a:r>
              <a:rPr lang="en-US" b="1">
                <a:latin typeface="Times New Roman"/>
                <a:cs typeface="Calibri"/>
              </a:rPr>
              <a:t>          Finance Department </a:t>
            </a:r>
          </a:p>
          <a:p>
            <a:pPr>
              <a:buNone/>
            </a:pPr>
            <a:endParaRPr lang="en-US" b="1">
              <a:latin typeface="Times New Roman"/>
              <a:cs typeface="Calibri"/>
            </a:endParaRPr>
          </a:p>
          <a:p>
            <a:pPr>
              <a:buNone/>
            </a:pPr>
            <a:r>
              <a:rPr lang="en-US" b="1">
                <a:latin typeface="Times New Roman"/>
                <a:cs typeface="Calibri"/>
              </a:rPr>
              <a:t>          Marketing Team 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DDEB0F-32C1-8C22-3C7A-2294AC82F148}"/>
              </a:ext>
            </a:extLst>
          </p:cNvPr>
          <p:cNvSpPr/>
          <p:nvPr/>
        </p:nvSpPr>
        <p:spPr>
          <a:xfrm>
            <a:off x="853965" y="1826173"/>
            <a:ext cx="696310" cy="3415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E2E355C-F4FC-9E7F-C1DE-31756952FB89}"/>
              </a:ext>
            </a:extLst>
          </p:cNvPr>
          <p:cNvSpPr/>
          <p:nvPr/>
        </p:nvSpPr>
        <p:spPr>
          <a:xfrm>
            <a:off x="840829" y="2811518"/>
            <a:ext cx="709445" cy="3415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A305CE-516E-BABC-2F9D-0A68CC0EF722}"/>
              </a:ext>
            </a:extLst>
          </p:cNvPr>
          <p:cNvSpPr/>
          <p:nvPr/>
        </p:nvSpPr>
        <p:spPr>
          <a:xfrm>
            <a:off x="827690" y="3612932"/>
            <a:ext cx="735724" cy="380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50F8FFD-0EFD-61B8-7613-C1D6B7A6318C}"/>
              </a:ext>
            </a:extLst>
          </p:cNvPr>
          <p:cNvSpPr/>
          <p:nvPr/>
        </p:nvSpPr>
        <p:spPr>
          <a:xfrm>
            <a:off x="840829" y="4677104"/>
            <a:ext cx="709447" cy="3415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DD1001C-AC9B-04F9-62C5-EDCBB713AC4C}"/>
              </a:ext>
            </a:extLst>
          </p:cNvPr>
          <p:cNvSpPr/>
          <p:nvPr/>
        </p:nvSpPr>
        <p:spPr>
          <a:xfrm>
            <a:off x="853965" y="5609896"/>
            <a:ext cx="709448" cy="3415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3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63" y="365125"/>
            <a:ext cx="11277598" cy="1351838"/>
          </a:xfrm>
        </p:spPr>
        <p:txBody>
          <a:bodyPr>
            <a:normAutofit/>
          </a:bodyPr>
          <a:lstStyle/>
          <a:p>
            <a:r>
              <a:rPr lang="en-US" sz="4000" b="1">
                <a:latin typeface="Times New Roman"/>
                <a:cs typeface="Calibri Light"/>
              </a:rPr>
              <a:t>Methods – to facilitate hotel operations efficiently</a:t>
            </a:r>
          </a:p>
        </p:txBody>
      </p:sp>
      <p:pic>
        <p:nvPicPr>
          <p:cNvPr id="5" name="Content Placeholder 4" descr="Business rules Vectors &amp; Illustrations for Free Download | Freepik">
            <a:extLst>
              <a:ext uri="{FF2B5EF4-FFF2-40B4-BE49-F238E27FC236}">
                <a16:creationId xmlns:a16="http://schemas.microsoft.com/office/drawing/2014/main" id="{527D29F3-AAD1-5F75-631A-5DA7A3476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90" y="1713158"/>
            <a:ext cx="3400754" cy="21588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Entity-relationship (ER) Diagram | Figma">
            <a:extLst>
              <a:ext uri="{FF2B5EF4-FFF2-40B4-BE49-F238E27FC236}">
                <a16:creationId xmlns:a16="http://schemas.microsoft.com/office/drawing/2014/main" id="{A92B5840-6C60-D4DE-B263-8337EA04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572" y="4562174"/>
            <a:ext cx="3150475" cy="2161135"/>
          </a:xfrm>
          <a:prstGeom prst="rect">
            <a:avLst/>
          </a:prstGeom>
        </p:spPr>
      </p:pic>
      <p:pic>
        <p:nvPicPr>
          <p:cNvPr id="7" name="Picture 6" descr="Data Engineering: SQL vs. NoSQL Databases - Analytics Vidhya">
            <a:extLst>
              <a:ext uri="{FF2B5EF4-FFF2-40B4-BE49-F238E27FC236}">
                <a16:creationId xmlns:a16="http://schemas.microsoft.com/office/drawing/2014/main" id="{DEC6F1B6-D13E-491F-C626-71A36F171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63" y="1719059"/>
            <a:ext cx="2848302" cy="2303157"/>
          </a:xfrm>
          <a:prstGeom prst="rect">
            <a:avLst/>
          </a:prstGeom>
        </p:spPr>
      </p:pic>
      <p:pic>
        <p:nvPicPr>
          <p:cNvPr id="8" name="Picture 7" descr="Building SQL Queries With Excel Udemy, 40% OFF">
            <a:extLst>
              <a:ext uri="{FF2B5EF4-FFF2-40B4-BE49-F238E27FC236}">
                <a16:creationId xmlns:a16="http://schemas.microsoft.com/office/drawing/2014/main" id="{D84B7BB8-9FBF-2CA0-297E-1D19EF62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814" y="4194384"/>
            <a:ext cx="3150475" cy="2160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C17BDD-9072-82F6-51F7-2301D2B1CF0C}"/>
              </a:ext>
            </a:extLst>
          </p:cNvPr>
          <p:cNvSpPr txBox="1"/>
          <p:nvPr/>
        </p:nvSpPr>
        <p:spPr>
          <a:xfrm>
            <a:off x="99848" y="4014952"/>
            <a:ext cx="34132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Identified business problem and business rules  </a:t>
            </a:r>
            <a:endParaRPr lang="en-US"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4BF90E-90D5-DB6F-F3FA-55170F7FEA4B}"/>
              </a:ext>
            </a:extLst>
          </p:cNvPr>
          <p:cNvSpPr txBox="1"/>
          <p:nvPr/>
        </p:nvSpPr>
        <p:spPr>
          <a:xfrm>
            <a:off x="3823138" y="3875689"/>
            <a:ext cx="2693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Calibri"/>
              </a:rPr>
              <a:t>Designed Comprehensive Database Structure 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6C61B-3E56-1B22-BED1-177F6E1B2B82}"/>
              </a:ext>
            </a:extLst>
          </p:cNvPr>
          <p:cNvSpPr txBox="1"/>
          <p:nvPr/>
        </p:nvSpPr>
        <p:spPr>
          <a:xfrm>
            <a:off x="6949965" y="4112172"/>
            <a:ext cx="164224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Calibri"/>
              </a:rPr>
              <a:t>Facilitated the use of SQL queries to demonstrate system capabilities 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78766-D6E6-CCC6-048A-0A7CE79F3074}"/>
              </a:ext>
            </a:extLst>
          </p:cNvPr>
          <p:cNvSpPr txBox="1"/>
          <p:nvPr/>
        </p:nvSpPr>
        <p:spPr>
          <a:xfrm>
            <a:off x="8960069" y="3179379"/>
            <a:ext cx="31268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Calibri"/>
              </a:rPr>
              <a:t>Implemented Database to draw tables and relationships</a:t>
            </a:r>
            <a:endParaRPr lang="en-US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276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Results/solutions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213"/>
            <a:ext cx="3546633" cy="7865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i="0" u="none" strike="noStrike">
                <a:effectLst/>
                <a:latin typeface="Times New Roman"/>
                <a:cs typeface="Times New Roman"/>
              </a:rPr>
              <a:t>Examining the Dataset</a:t>
            </a:r>
            <a:r>
              <a:rPr lang="en-US" sz="2400">
                <a:latin typeface="Times New Roman"/>
                <a:cs typeface="Times New Roman"/>
              </a:rPr>
              <a:t>:</a:t>
            </a:r>
          </a:p>
          <a:p>
            <a:endParaRPr lang="en-US" sz="2000" b="0" i="0" u="none" strike="noStrike">
              <a:effectLst/>
              <a:latin typeface="Times New Roman" panose="02020603050405020304" pitchFamily="18" charset="0"/>
              <a:cs typeface="Times New Roman"/>
            </a:endParaRPr>
          </a:p>
          <a:p>
            <a:endParaRPr lang="en-US" sz="2000">
              <a:latin typeface="Times New Roman" panose="02020603050405020304" pitchFamily="18" charset="0"/>
              <a:cs typeface="Times New Roman"/>
            </a:endParaRPr>
          </a:p>
          <a:p>
            <a:endParaRPr lang="en-US" sz="1800" b="0" i="0" u="none" strike="noStrike">
              <a:effectLst/>
              <a:latin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7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D2CE83F-B71F-35E0-24AC-BF60C06B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03" y="2914650"/>
            <a:ext cx="4672285" cy="23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EB2EC-E748-95B4-9B67-E69B9639B25A}"/>
              </a:ext>
            </a:extLst>
          </p:cNvPr>
          <p:cNvSpPr txBox="1"/>
          <p:nvPr/>
        </p:nvSpPr>
        <p:spPr>
          <a:xfrm>
            <a:off x="6096000" y="1790060"/>
            <a:ext cx="609834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u="none" strike="noStrike">
                <a:effectLst/>
                <a:latin typeface="Times New Roman"/>
                <a:cs typeface="Times New Roman"/>
              </a:rPr>
              <a:t>Create a SQL Table</a:t>
            </a:r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B7F8F69-4A34-D047-A3E1-43A29F308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66" y="2796117"/>
            <a:ext cx="3898900" cy="193040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9CC3A9E-F31A-E198-26E4-7FC3FB09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31" y="4913389"/>
            <a:ext cx="4879336" cy="16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1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Results/solutions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7702" cy="481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i="0" u="none" strike="noStrike">
                <a:effectLst/>
                <a:latin typeface="Times New Roman"/>
                <a:cs typeface="Times New Roman"/>
              </a:rPr>
              <a:t>Importing the Data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3B22D3-BC5D-8F52-5B21-3449B6EE7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90" y="2556724"/>
            <a:ext cx="6504338" cy="37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EE405E-71F2-6543-9130-5715BD81A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66" y="3318723"/>
            <a:ext cx="4775200" cy="29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Results/solutions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886" y="1810422"/>
            <a:ext cx="1665849" cy="461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7B38212-CA0C-8687-72E4-6C59CDD9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1" y="2041256"/>
            <a:ext cx="5823281" cy="430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CA628-1FB0-002D-E110-89CDC7154359}"/>
              </a:ext>
            </a:extLst>
          </p:cNvPr>
          <p:cNvSpPr txBox="1"/>
          <p:nvPr/>
        </p:nvSpPr>
        <p:spPr>
          <a:xfrm>
            <a:off x="6438920" y="3243856"/>
            <a:ext cx="550434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Verifying The data:</a:t>
            </a:r>
          </a:p>
          <a:p>
            <a:endParaRPr lang="en-US" sz="2000">
              <a:latin typeface="Times New Roman"/>
              <a:cs typeface="Times New Roman"/>
            </a:endParaRPr>
          </a:p>
          <a:p>
            <a:r>
              <a:rPr lang="en-US" sz="2000">
                <a:latin typeface="Times New Roman"/>
                <a:cs typeface="Times New Roman"/>
              </a:rPr>
              <a:t>The c</a:t>
            </a:r>
            <a:r>
              <a:rPr lang="en-US" sz="2000" b="0" i="0" u="none" strike="noStrike">
                <a:effectLst/>
                <a:latin typeface="Times New Roman"/>
                <a:cs typeface="Times New Roman"/>
              </a:rPr>
              <a:t>ommand retrieves all entries from the </a:t>
            </a:r>
            <a:r>
              <a:rPr lang="en-US" sz="2000" b="1" i="0" u="none" strike="noStrike">
                <a:effectLst/>
                <a:latin typeface="Times New Roman"/>
                <a:cs typeface="Times New Roman"/>
              </a:rPr>
              <a:t>clients</a:t>
            </a:r>
            <a:r>
              <a:rPr lang="en-US" sz="2000" b="0" i="0" u="none" strike="noStrike">
                <a:effectLst/>
                <a:latin typeface="Times New Roman"/>
                <a:cs typeface="Times New Roman"/>
              </a:rPr>
              <a:t> table, allowing you to visually inspect the data. 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79809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1_Office Theme</vt:lpstr>
      <vt:lpstr>Hotel Management System </vt:lpstr>
      <vt:lpstr>Outline </vt:lpstr>
      <vt:lpstr>Background</vt:lpstr>
      <vt:lpstr>Introduction</vt:lpstr>
      <vt:lpstr>Introduction- User Profile </vt:lpstr>
      <vt:lpstr>Methods – to facilitate hotel operations efficiently</vt:lpstr>
      <vt:lpstr>Results/solutions</vt:lpstr>
      <vt:lpstr>Results/solutions</vt:lpstr>
      <vt:lpstr>Results/solutions</vt:lpstr>
      <vt:lpstr>Final Output</vt:lpstr>
      <vt:lpstr>Client Goals and requirements</vt:lpstr>
      <vt:lpstr>PowerPoint Presentation</vt:lpstr>
      <vt:lpstr>Business Rule</vt:lpstr>
      <vt:lpstr>Results/solutions - ER Diagram</vt:lpstr>
      <vt:lpstr>Insights on Findings</vt:lpstr>
      <vt:lpstr>Recommendations </vt:lpstr>
      <vt:lpstr>Innovation </vt:lpstr>
      <vt:lpstr>Contribution </vt:lpstr>
      <vt:lpstr>Conclusions </vt:lpstr>
      <vt:lpstr>Business Implications </vt:lpstr>
      <vt:lpstr>Limitations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Theyab Alhwiti</dc:creator>
  <cp:revision>2</cp:revision>
  <dcterms:created xsi:type="dcterms:W3CDTF">2022-07-13T18:50:42Z</dcterms:created>
  <dcterms:modified xsi:type="dcterms:W3CDTF">2024-10-22T18:46:16Z</dcterms:modified>
</cp:coreProperties>
</file>